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handoutMasterIdLst>
    <p:handoutMasterId r:id="rId18"/>
  </p:handoutMasterIdLst>
  <p:sldIdLst>
    <p:sldId id="256" r:id="rId2"/>
    <p:sldId id="272" r:id="rId3"/>
    <p:sldId id="274" r:id="rId4"/>
    <p:sldId id="275" r:id="rId5"/>
    <p:sldId id="261" r:id="rId6"/>
    <p:sldId id="276" r:id="rId7"/>
    <p:sldId id="277" r:id="rId8"/>
    <p:sldId id="278" r:id="rId9"/>
    <p:sldId id="279" r:id="rId10"/>
    <p:sldId id="280" r:id="rId11"/>
    <p:sldId id="281" r:id="rId12"/>
    <p:sldId id="282" r:id="rId13"/>
    <p:sldId id="283" r:id="rId14"/>
    <p:sldId id="284" r:id="rId15"/>
    <p:sldId id="285"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56BD7B6-5EB7-4E9A-BBBD-BEEA5027D58D}" v="8" dt="2025-04-05T20:20:22.20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3" d="100"/>
          <a:sy n="93" d="100"/>
        </p:scale>
        <p:origin x="2124" y="306"/>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cky Chen" userId="f978b6c0472ffe45" providerId="LiveId" clId="{456BD7B6-5EB7-4E9A-BBBD-BEEA5027D58D}"/>
    <pc:docChg chg="undo redo custSel addSld delSld modSld sldOrd modMainMaster">
      <pc:chgData name="Jacky Chen" userId="f978b6c0472ffe45" providerId="LiveId" clId="{456BD7B6-5EB7-4E9A-BBBD-BEEA5027D58D}" dt="2025-04-05T20:22:47.349" v="3448" actId="47"/>
      <pc:docMkLst>
        <pc:docMk/>
      </pc:docMkLst>
      <pc:sldChg chg="modSp mod">
        <pc:chgData name="Jacky Chen" userId="f978b6c0472ffe45" providerId="LiveId" clId="{456BD7B6-5EB7-4E9A-BBBD-BEEA5027D58D}" dt="2025-03-30T19:58:56.859" v="11"/>
        <pc:sldMkLst>
          <pc:docMk/>
          <pc:sldMk cId="2609102905" sldId="256"/>
        </pc:sldMkLst>
        <pc:spChg chg="mod">
          <ac:chgData name="Jacky Chen" userId="f978b6c0472ffe45" providerId="LiveId" clId="{456BD7B6-5EB7-4E9A-BBBD-BEEA5027D58D}" dt="2025-03-30T19:57:09.147" v="10" actId="20577"/>
          <ac:spMkLst>
            <pc:docMk/>
            <pc:sldMk cId="2609102905" sldId="256"/>
            <ac:spMk id="2" creationId="{00000000-0000-0000-0000-000000000000}"/>
          </ac:spMkLst>
        </pc:spChg>
        <pc:spChg chg="mod">
          <ac:chgData name="Jacky Chen" userId="f978b6c0472ffe45" providerId="LiveId" clId="{456BD7B6-5EB7-4E9A-BBBD-BEEA5027D58D}" dt="2025-03-30T19:58:56.859" v="11"/>
          <ac:spMkLst>
            <pc:docMk/>
            <pc:sldMk cId="2609102905" sldId="256"/>
            <ac:spMk id="4" creationId="{00000000-0000-0000-0000-000000000000}"/>
          </ac:spMkLst>
        </pc:spChg>
      </pc:sldChg>
      <pc:sldChg chg="modSp del mod">
        <pc:chgData name="Jacky Chen" userId="f978b6c0472ffe45" providerId="LiveId" clId="{456BD7B6-5EB7-4E9A-BBBD-BEEA5027D58D}" dt="2025-04-05T20:22:37.525" v="3434" actId="47"/>
        <pc:sldMkLst>
          <pc:docMk/>
          <pc:sldMk cId="1327641844" sldId="257"/>
        </pc:sldMkLst>
      </pc:sldChg>
      <pc:sldChg chg="modSp del mod">
        <pc:chgData name="Jacky Chen" userId="f978b6c0472ffe45" providerId="LiveId" clId="{456BD7B6-5EB7-4E9A-BBBD-BEEA5027D58D}" dt="2025-04-05T20:22:37.840" v="3435" actId="47"/>
        <pc:sldMkLst>
          <pc:docMk/>
          <pc:sldMk cId="197917564" sldId="258"/>
        </pc:sldMkLst>
      </pc:sldChg>
      <pc:sldChg chg="modSp del mod">
        <pc:chgData name="Jacky Chen" userId="f978b6c0472ffe45" providerId="LiveId" clId="{456BD7B6-5EB7-4E9A-BBBD-BEEA5027D58D}" dt="2025-04-05T20:22:38.604" v="3437" actId="47"/>
        <pc:sldMkLst>
          <pc:docMk/>
          <pc:sldMk cId="840084210" sldId="259"/>
        </pc:sldMkLst>
      </pc:sldChg>
      <pc:sldChg chg="modSp del mod">
        <pc:chgData name="Jacky Chen" userId="f978b6c0472ffe45" providerId="LiveId" clId="{456BD7B6-5EB7-4E9A-BBBD-BEEA5027D58D}" dt="2025-04-05T20:22:38.908" v="3438" actId="47"/>
        <pc:sldMkLst>
          <pc:docMk/>
          <pc:sldMk cId="125273847" sldId="260"/>
        </pc:sldMkLst>
      </pc:sldChg>
      <pc:sldChg chg="modSp mod ord">
        <pc:chgData name="Jacky Chen" userId="f978b6c0472ffe45" providerId="LiveId" clId="{456BD7B6-5EB7-4E9A-BBBD-BEEA5027D58D}" dt="2025-04-05T19:19:57.020" v="627" actId="5793"/>
        <pc:sldMkLst>
          <pc:docMk/>
          <pc:sldMk cId="1805183957" sldId="261"/>
        </pc:sldMkLst>
        <pc:spChg chg="mod">
          <ac:chgData name="Jacky Chen" userId="f978b6c0472ffe45" providerId="LiveId" clId="{456BD7B6-5EB7-4E9A-BBBD-BEEA5027D58D}" dt="2025-03-30T20:14:58.420" v="392" actId="20577"/>
          <ac:spMkLst>
            <pc:docMk/>
            <pc:sldMk cId="1805183957" sldId="261"/>
            <ac:spMk id="2" creationId="{00000000-0000-0000-0000-000000000000}"/>
          </ac:spMkLst>
        </pc:spChg>
        <pc:spChg chg="mod">
          <ac:chgData name="Jacky Chen" userId="f978b6c0472ffe45" providerId="LiveId" clId="{456BD7B6-5EB7-4E9A-BBBD-BEEA5027D58D}" dt="2025-04-05T19:19:57.020" v="627" actId="5793"/>
          <ac:spMkLst>
            <pc:docMk/>
            <pc:sldMk cId="1805183957" sldId="261"/>
            <ac:spMk id="3" creationId="{00000000-0000-0000-0000-000000000000}"/>
          </ac:spMkLst>
        </pc:spChg>
        <pc:spChg chg="mod">
          <ac:chgData name="Jacky Chen" userId="f978b6c0472ffe45" providerId="LiveId" clId="{456BD7B6-5EB7-4E9A-BBBD-BEEA5027D58D}" dt="2025-03-30T19:59:25.002" v="18"/>
          <ac:spMkLst>
            <pc:docMk/>
            <pc:sldMk cId="1805183957" sldId="261"/>
            <ac:spMk id="4" creationId="{00000000-0000-0000-0000-000000000000}"/>
          </ac:spMkLst>
        </pc:spChg>
      </pc:sldChg>
      <pc:sldChg chg="modSp del mod">
        <pc:chgData name="Jacky Chen" userId="f978b6c0472ffe45" providerId="LiveId" clId="{456BD7B6-5EB7-4E9A-BBBD-BEEA5027D58D}" dt="2025-04-05T20:22:39.272" v="3439" actId="47"/>
        <pc:sldMkLst>
          <pc:docMk/>
          <pc:sldMk cId="1165570111" sldId="262"/>
        </pc:sldMkLst>
      </pc:sldChg>
      <pc:sldChg chg="modSp del mod">
        <pc:chgData name="Jacky Chen" userId="f978b6c0472ffe45" providerId="LiveId" clId="{456BD7B6-5EB7-4E9A-BBBD-BEEA5027D58D}" dt="2025-04-05T20:22:40.374" v="3441" actId="47"/>
        <pc:sldMkLst>
          <pc:docMk/>
          <pc:sldMk cId="1402768823" sldId="263"/>
        </pc:sldMkLst>
      </pc:sldChg>
      <pc:sldChg chg="modSp del mod">
        <pc:chgData name="Jacky Chen" userId="f978b6c0472ffe45" providerId="LiveId" clId="{456BD7B6-5EB7-4E9A-BBBD-BEEA5027D58D}" dt="2025-04-05T20:22:39.808" v="3440" actId="47"/>
        <pc:sldMkLst>
          <pc:docMk/>
          <pc:sldMk cId="3124357499" sldId="264"/>
        </pc:sldMkLst>
      </pc:sldChg>
      <pc:sldChg chg="del">
        <pc:chgData name="Jacky Chen" userId="f978b6c0472ffe45" providerId="LiveId" clId="{456BD7B6-5EB7-4E9A-BBBD-BEEA5027D58D}" dt="2025-04-05T20:22:41.043" v="3442" actId="47"/>
        <pc:sldMkLst>
          <pc:docMk/>
          <pc:sldMk cId="1080458775" sldId="265"/>
        </pc:sldMkLst>
      </pc:sldChg>
      <pc:sldChg chg="del">
        <pc:chgData name="Jacky Chen" userId="f978b6c0472ffe45" providerId="LiveId" clId="{456BD7B6-5EB7-4E9A-BBBD-BEEA5027D58D}" dt="2025-04-05T20:22:41.448" v="3443" actId="47"/>
        <pc:sldMkLst>
          <pc:docMk/>
          <pc:sldMk cId="285274031" sldId="266"/>
        </pc:sldMkLst>
      </pc:sldChg>
      <pc:sldChg chg="del">
        <pc:chgData name="Jacky Chen" userId="f978b6c0472ffe45" providerId="LiveId" clId="{456BD7B6-5EB7-4E9A-BBBD-BEEA5027D58D}" dt="2025-04-05T20:22:43.127" v="3444" actId="47"/>
        <pc:sldMkLst>
          <pc:docMk/>
          <pc:sldMk cId="3406995974" sldId="267"/>
        </pc:sldMkLst>
      </pc:sldChg>
      <pc:sldChg chg="del">
        <pc:chgData name="Jacky Chen" userId="f978b6c0472ffe45" providerId="LiveId" clId="{456BD7B6-5EB7-4E9A-BBBD-BEEA5027D58D}" dt="2025-04-05T20:22:44.543" v="3446" actId="47"/>
        <pc:sldMkLst>
          <pc:docMk/>
          <pc:sldMk cId="215163752" sldId="268"/>
        </pc:sldMkLst>
      </pc:sldChg>
      <pc:sldChg chg="del">
        <pc:chgData name="Jacky Chen" userId="f978b6c0472ffe45" providerId="LiveId" clId="{456BD7B6-5EB7-4E9A-BBBD-BEEA5027D58D}" dt="2025-04-05T20:22:43.839" v="3445" actId="47"/>
        <pc:sldMkLst>
          <pc:docMk/>
          <pc:sldMk cId="2827863605" sldId="269"/>
        </pc:sldMkLst>
      </pc:sldChg>
      <pc:sldChg chg="del">
        <pc:chgData name="Jacky Chen" userId="f978b6c0472ffe45" providerId="LiveId" clId="{456BD7B6-5EB7-4E9A-BBBD-BEEA5027D58D}" dt="2025-04-05T20:22:45.765" v="3447" actId="47"/>
        <pc:sldMkLst>
          <pc:docMk/>
          <pc:sldMk cId="780533288" sldId="270"/>
        </pc:sldMkLst>
      </pc:sldChg>
      <pc:sldChg chg="del">
        <pc:chgData name="Jacky Chen" userId="f978b6c0472ffe45" providerId="LiveId" clId="{456BD7B6-5EB7-4E9A-BBBD-BEEA5027D58D}" dt="2025-04-05T20:22:47.349" v="3448" actId="47"/>
        <pc:sldMkLst>
          <pc:docMk/>
          <pc:sldMk cId="2387993249" sldId="271"/>
        </pc:sldMkLst>
      </pc:sldChg>
      <pc:sldChg chg="modSp mod">
        <pc:chgData name="Jacky Chen" userId="f978b6c0472ffe45" providerId="LiveId" clId="{456BD7B6-5EB7-4E9A-BBBD-BEEA5027D58D}" dt="2025-03-30T20:03:38.232" v="95" actId="20577"/>
        <pc:sldMkLst>
          <pc:docMk/>
          <pc:sldMk cId="2325065651" sldId="272"/>
        </pc:sldMkLst>
        <pc:spChg chg="mod">
          <ac:chgData name="Jacky Chen" userId="f978b6c0472ffe45" providerId="LiveId" clId="{456BD7B6-5EB7-4E9A-BBBD-BEEA5027D58D}" dt="2025-03-30T20:03:38.232" v="95" actId="20577"/>
          <ac:spMkLst>
            <pc:docMk/>
            <pc:sldMk cId="2325065651" sldId="272"/>
            <ac:spMk id="2" creationId="{F06F76F3-FE9E-4FB3-A2A2-4C0E530CA49C}"/>
          </ac:spMkLst>
        </pc:spChg>
        <pc:spChg chg="mod">
          <ac:chgData name="Jacky Chen" userId="f978b6c0472ffe45" providerId="LiveId" clId="{456BD7B6-5EB7-4E9A-BBBD-BEEA5027D58D}" dt="2025-03-30T20:03:00.427" v="81" actId="20577"/>
          <ac:spMkLst>
            <pc:docMk/>
            <pc:sldMk cId="2325065651" sldId="272"/>
            <ac:spMk id="3" creationId="{B55D6019-C816-4D9E-9EFC-110CA46BB114}"/>
          </ac:spMkLst>
        </pc:spChg>
        <pc:spChg chg="mod">
          <ac:chgData name="Jacky Chen" userId="f978b6c0472ffe45" providerId="LiveId" clId="{456BD7B6-5EB7-4E9A-BBBD-BEEA5027D58D}" dt="2025-03-30T19:59:00.519" v="12"/>
          <ac:spMkLst>
            <pc:docMk/>
            <pc:sldMk cId="2325065651" sldId="272"/>
            <ac:spMk id="4" creationId="{4C855A07-227D-45D7-BC61-233C5608E63A}"/>
          </ac:spMkLst>
        </pc:spChg>
      </pc:sldChg>
      <pc:sldChg chg="modSp del mod ord">
        <pc:chgData name="Jacky Chen" userId="f978b6c0472ffe45" providerId="LiveId" clId="{456BD7B6-5EB7-4E9A-BBBD-BEEA5027D58D}" dt="2025-04-05T20:22:38.284" v="3436" actId="47"/>
        <pc:sldMkLst>
          <pc:docMk/>
          <pc:sldMk cId="3345784953" sldId="273"/>
        </pc:sldMkLst>
      </pc:sldChg>
      <pc:sldChg chg="addSp delSp modSp new mod">
        <pc:chgData name="Jacky Chen" userId="f978b6c0472ffe45" providerId="LiveId" clId="{456BD7B6-5EB7-4E9A-BBBD-BEEA5027D58D}" dt="2025-03-30T20:03:50.686" v="128" actId="20577"/>
        <pc:sldMkLst>
          <pc:docMk/>
          <pc:sldMk cId="2894401296" sldId="274"/>
        </pc:sldMkLst>
        <pc:spChg chg="mod">
          <ac:chgData name="Jacky Chen" userId="f978b6c0472ffe45" providerId="LiveId" clId="{456BD7B6-5EB7-4E9A-BBBD-BEEA5027D58D}" dt="2025-03-30T20:03:50.686" v="128" actId="20577"/>
          <ac:spMkLst>
            <pc:docMk/>
            <pc:sldMk cId="2894401296" sldId="274"/>
            <ac:spMk id="2" creationId="{D5E6CEE1-6D36-AC9B-4172-DAB301CA5317}"/>
          </ac:spMkLst>
        </pc:spChg>
        <pc:spChg chg="mod">
          <ac:chgData name="Jacky Chen" userId="f978b6c0472ffe45" providerId="LiveId" clId="{456BD7B6-5EB7-4E9A-BBBD-BEEA5027D58D}" dt="2025-03-30T20:01:12.634" v="28"/>
          <ac:spMkLst>
            <pc:docMk/>
            <pc:sldMk cId="2894401296" sldId="274"/>
            <ac:spMk id="4" creationId="{0CED646B-C04A-14D9-8F33-A60E8F1B5E32}"/>
          </ac:spMkLst>
        </pc:spChg>
        <pc:picChg chg="add mod">
          <ac:chgData name="Jacky Chen" userId="f978b6c0472ffe45" providerId="LiveId" clId="{456BD7B6-5EB7-4E9A-BBBD-BEEA5027D58D}" dt="2025-03-30T20:01:17.006" v="29" actId="1076"/>
          <ac:picMkLst>
            <pc:docMk/>
            <pc:sldMk cId="2894401296" sldId="274"/>
            <ac:picMk id="6" creationId="{C8082EFE-1DAC-745D-633E-F6640244B281}"/>
          </ac:picMkLst>
        </pc:picChg>
      </pc:sldChg>
      <pc:sldChg chg="modSp new mod ord">
        <pc:chgData name="Jacky Chen" userId="f978b6c0472ffe45" providerId="LiveId" clId="{456BD7B6-5EB7-4E9A-BBBD-BEEA5027D58D}" dt="2025-03-30T20:11:51.118" v="362" actId="20577"/>
        <pc:sldMkLst>
          <pc:docMk/>
          <pc:sldMk cId="367018248" sldId="275"/>
        </pc:sldMkLst>
        <pc:spChg chg="mod">
          <ac:chgData name="Jacky Chen" userId="f978b6c0472ffe45" providerId="LiveId" clId="{456BD7B6-5EB7-4E9A-BBBD-BEEA5027D58D}" dt="2025-03-30T20:11:51.118" v="362" actId="20577"/>
          <ac:spMkLst>
            <pc:docMk/>
            <pc:sldMk cId="367018248" sldId="275"/>
            <ac:spMk id="2" creationId="{53CE166A-06E1-2AC5-38E8-71AFD8B7A35F}"/>
          </ac:spMkLst>
        </pc:spChg>
        <pc:spChg chg="mod">
          <ac:chgData name="Jacky Chen" userId="f978b6c0472ffe45" providerId="LiveId" clId="{456BD7B6-5EB7-4E9A-BBBD-BEEA5027D58D}" dt="2025-03-30T20:11:47.549" v="355" actId="20577"/>
          <ac:spMkLst>
            <pc:docMk/>
            <pc:sldMk cId="367018248" sldId="275"/>
            <ac:spMk id="3" creationId="{A0549B2B-C045-A23F-D624-19E3150A1BFA}"/>
          </ac:spMkLst>
        </pc:spChg>
      </pc:sldChg>
      <pc:sldChg chg="modSp new mod">
        <pc:chgData name="Jacky Chen" userId="f978b6c0472ffe45" providerId="LiveId" clId="{456BD7B6-5EB7-4E9A-BBBD-BEEA5027D58D}" dt="2025-04-05T19:24:42.097" v="816" actId="5793"/>
        <pc:sldMkLst>
          <pc:docMk/>
          <pc:sldMk cId="327823821" sldId="276"/>
        </pc:sldMkLst>
        <pc:spChg chg="mod">
          <ac:chgData name="Jacky Chen" userId="f978b6c0472ffe45" providerId="LiveId" clId="{456BD7B6-5EB7-4E9A-BBBD-BEEA5027D58D}" dt="2025-03-30T21:04:09.719" v="493" actId="5793"/>
          <ac:spMkLst>
            <pc:docMk/>
            <pc:sldMk cId="327823821" sldId="276"/>
            <ac:spMk id="2" creationId="{782E5BFE-3AB5-6645-23A9-5289229F4A73}"/>
          </ac:spMkLst>
        </pc:spChg>
        <pc:spChg chg="mod">
          <ac:chgData name="Jacky Chen" userId="f978b6c0472ffe45" providerId="LiveId" clId="{456BD7B6-5EB7-4E9A-BBBD-BEEA5027D58D}" dt="2025-04-05T19:24:42.097" v="816" actId="5793"/>
          <ac:spMkLst>
            <pc:docMk/>
            <pc:sldMk cId="327823821" sldId="276"/>
            <ac:spMk id="3" creationId="{13D614D4-EB87-4B86-7D2A-A83885D6E960}"/>
          </ac:spMkLst>
        </pc:spChg>
      </pc:sldChg>
      <pc:sldChg chg="modSp add mod">
        <pc:chgData name="Jacky Chen" userId="f978b6c0472ffe45" providerId="LiveId" clId="{456BD7B6-5EB7-4E9A-BBBD-BEEA5027D58D}" dt="2025-04-05T19:24:57.703" v="822" actId="20577"/>
        <pc:sldMkLst>
          <pc:docMk/>
          <pc:sldMk cId="1945627143" sldId="277"/>
        </pc:sldMkLst>
        <pc:spChg chg="mod">
          <ac:chgData name="Jacky Chen" userId="f978b6c0472ffe45" providerId="LiveId" clId="{456BD7B6-5EB7-4E9A-BBBD-BEEA5027D58D}" dt="2025-04-05T19:24:57.703" v="822" actId="20577"/>
          <ac:spMkLst>
            <pc:docMk/>
            <pc:sldMk cId="1945627143" sldId="277"/>
            <ac:spMk id="3" creationId="{9F183BE5-F253-143C-4A6A-C6070BFFE001}"/>
          </ac:spMkLst>
        </pc:spChg>
      </pc:sldChg>
      <pc:sldChg chg="modSp new mod">
        <pc:chgData name="Jacky Chen" userId="f978b6c0472ffe45" providerId="LiveId" clId="{456BD7B6-5EB7-4E9A-BBBD-BEEA5027D58D}" dt="2025-04-05T19:25:26.427" v="828" actId="5793"/>
        <pc:sldMkLst>
          <pc:docMk/>
          <pc:sldMk cId="354185283" sldId="278"/>
        </pc:sldMkLst>
        <pc:spChg chg="mod">
          <ac:chgData name="Jacky Chen" userId="f978b6c0472ffe45" providerId="LiveId" clId="{456BD7B6-5EB7-4E9A-BBBD-BEEA5027D58D}" dt="2025-04-05T19:21:59.894" v="695" actId="20577"/>
          <ac:spMkLst>
            <pc:docMk/>
            <pc:sldMk cId="354185283" sldId="278"/>
            <ac:spMk id="2" creationId="{E0FB67A8-C534-796A-EA59-3C160E605A3A}"/>
          </ac:spMkLst>
        </pc:spChg>
        <pc:spChg chg="mod">
          <ac:chgData name="Jacky Chen" userId="f978b6c0472ffe45" providerId="LiveId" clId="{456BD7B6-5EB7-4E9A-BBBD-BEEA5027D58D}" dt="2025-04-05T19:25:26.427" v="828" actId="5793"/>
          <ac:spMkLst>
            <pc:docMk/>
            <pc:sldMk cId="354185283" sldId="278"/>
            <ac:spMk id="3" creationId="{255EAF39-CF8C-8D52-03DA-3C1079E5E277}"/>
          </ac:spMkLst>
        </pc:spChg>
      </pc:sldChg>
      <pc:sldChg chg="modSp add mod">
        <pc:chgData name="Jacky Chen" userId="f978b6c0472ffe45" providerId="LiveId" clId="{456BD7B6-5EB7-4E9A-BBBD-BEEA5027D58D}" dt="2025-04-05T20:20:23.406" v="3433" actId="20577"/>
        <pc:sldMkLst>
          <pc:docMk/>
          <pc:sldMk cId="4165047720" sldId="279"/>
        </pc:sldMkLst>
        <pc:spChg chg="mod">
          <ac:chgData name="Jacky Chen" userId="f978b6c0472ffe45" providerId="LiveId" clId="{456BD7B6-5EB7-4E9A-BBBD-BEEA5027D58D}" dt="2025-04-05T19:26:38.303" v="847" actId="20577"/>
          <ac:spMkLst>
            <pc:docMk/>
            <pc:sldMk cId="4165047720" sldId="279"/>
            <ac:spMk id="2" creationId="{DB469E89-E195-F862-0863-5BA94DB94B94}"/>
          </ac:spMkLst>
        </pc:spChg>
        <pc:spChg chg="mod">
          <ac:chgData name="Jacky Chen" userId="f978b6c0472ffe45" providerId="LiveId" clId="{456BD7B6-5EB7-4E9A-BBBD-BEEA5027D58D}" dt="2025-04-05T20:20:23.406" v="3433" actId="20577"/>
          <ac:spMkLst>
            <pc:docMk/>
            <pc:sldMk cId="4165047720" sldId="279"/>
            <ac:spMk id="3" creationId="{CD41DA5B-8E63-1BA4-DF57-58A621164840}"/>
          </ac:spMkLst>
        </pc:spChg>
      </pc:sldChg>
      <pc:sldChg chg="modSp new mod">
        <pc:chgData name="Jacky Chen" userId="f978b6c0472ffe45" providerId="LiveId" clId="{456BD7B6-5EB7-4E9A-BBBD-BEEA5027D58D}" dt="2025-04-05T19:59:05.366" v="1466" actId="313"/>
        <pc:sldMkLst>
          <pc:docMk/>
          <pc:sldMk cId="3060376685" sldId="280"/>
        </pc:sldMkLst>
        <pc:spChg chg="mod">
          <ac:chgData name="Jacky Chen" userId="f978b6c0472ffe45" providerId="LiveId" clId="{456BD7B6-5EB7-4E9A-BBBD-BEEA5027D58D}" dt="2025-04-05T19:59:05.366" v="1466" actId="313"/>
          <ac:spMkLst>
            <pc:docMk/>
            <pc:sldMk cId="3060376685" sldId="280"/>
            <ac:spMk id="2" creationId="{E6097855-A04C-976D-2019-75B49FDAA3E6}"/>
          </ac:spMkLst>
        </pc:spChg>
        <pc:spChg chg="mod">
          <ac:chgData name="Jacky Chen" userId="f978b6c0472ffe45" providerId="LiveId" clId="{456BD7B6-5EB7-4E9A-BBBD-BEEA5027D58D}" dt="2025-04-05T19:36:26.052" v="1256" actId="20577"/>
          <ac:spMkLst>
            <pc:docMk/>
            <pc:sldMk cId="3060376685" sldId="280"/>
            <ac:spMk id="3" creationId="{0470A126-D095-B881-381F-CD40DA4F4A33}"/>
          </ac:spMkLst>
        </pc:spChg>
      </pc:sldChg>
      <pc:sldChg chg="modSp new mod">
        <pc:chgData name="Jacky Chen" userId="f978b6c0472ffe45" providerId="LiveId" clId="{456BD7B6-5EB7-4E9A-BBBD-BEEA5027D58D}" dt="2025-04-05T19:43:47.975" v="1361" actId="20577"/>
        <pc:sldMkLst>
          <pc:docMk/>
          <pc:sldMk cId="499619609" sldId="281"/>
        </pc:sldMkLst>
        <pc:spChg chg="mod">
          <ac:chgData name="Jacky Chen" userId="f978b6c0472ffe45" providerId="LiveId" clId="{456BD7B6-5EB7-4E9A-BBBD-BEEA5027D58D}" dt="2025-04-05T19:36:47.279" v="1293" actId="313"/>
          <ac:spMkLst>
            <pc:docMk/>
            <pc:sldMk cId="499619609" sldId="281"/>
            <ac:spMk id="2" creationId="{E2CC66DE-7F3A-8C20-A190-C74015C59C96}"/>
          </ac:spMkLst>
        </pc:spChg>
        <pc:spChg chg="mod">
          <ac:chgData name="Jacky Chen" userId="f978b6c0472ffe45" providerId="LiveId" clId="{456BD7B6-5EB7-4E9A-BBBD-BEEA5027D58D}" dt="2025-04-05T19:43:47.975" v="1361" actId="20577"/>
          <ac:spMkLst>
            <pc:docMk/>
            <pc:sldMk cId="499619609" sldId="281"/>
            <ac:spMk id="3" creationId="{552CA344-D692-B047-AF44-9C49E6AA18D1}"/>
          </ac:spMkLst>
        </pc:spChg>
      </pc:sldChg>
      <pc:sldChg chg="modSp add mod">
        <pc:chgData name="Jacky Chen" userId="f978b6c0472ffe45" providerId="LiveId" clId="{456BD7B6-5EB7-4E9A-BBBD-BEEA5027D58D}" dt="2025-04-05T19:44:04.315" v="1363" actId="20577"/>
        <pc:sldMkLst>
          <pc:docMk/>
          <pc:sldMk cId="2236725506" sldId="282"/>
        </pc:sldMkLst>
        <pc:spChg chg="mod">
          <ac:chgData name="Jacky Chen" userId="f978b6c0472ffe45" providerId="LiveId" clId="{456BD7B6-5EB7-4E9A-BBBD-BEEA5027D58D}" dt="2025-04-05T19:44:04.315" v="1363" actId="20577"/>
          <ac:spMkLst>
            <pc:docMk/>
            <pc:sldMk cId="2236725506" sldId="282"/>
            <ac:spMk id="3" creationId="{51D1830A-2037-556E-B961-99CA69DBBA44}"/>
          </ac:spMkLst>
        </pc:spChg>
      </pc:sldChg>
      <pc:sldChg chg="modSp new mod">
        <pc:chgData name="Jacky Chen" userId="f978b6c0472ffe45" providerId="LiveId" clId="{456BD7B6-5EB7-4E9A-BBBD-BEEA5027D58D}" dt="2025-04-05T20:08:19.663" v="2113" actId="20577"/>
        <pc:sldMkLst>
          <pc:docMk/>
          <pc:sldMk cId="4051564406" sldId="283"/>
        </pc:sldMkLst>
        <pc:spChg chg="mod">
          <ac:chgData name="Jacky Chen" userId="f978b6c0472ffe45" providerId="LiveId" clId="{456BD7B6-5EB7-4E9A-BBBD-BEEA5027D58D}" dt="2025-04-05T20:07:43.701" v="2071" actId="20577"/>
          <ac:spMkLst>
            <pc:docMk/>
            <pc:sldMk cId="4051564406" sldId="283"/>
            <ac:spMk id="2" creationId="{C92EC691-CAEF-8B5B-FABC-09293624662F}"/>
          </ac:spMkLst>
        </pc:spChg>
        <pc:spChg chg="mod">
          <ac:chgData name="Jacky Chen" userId="f978b6c0472ffe45" providerId="LiveId" clId="{456BD7B6-5EB7-4E9A-BBBD-BEEA5027D58D}" dt="2025-04-05T20:08:19.663" v="2113" actId="20577"/>
          <ac:spMkLst>
            <pc:docMk/>
            <pc:sldMk cId="4051564406" sldId="283"/>
            <ac:spMk id="3" creationId="{6D31257D-177A-5BBA-FC35-8BB93E08871D}"/>
          </ac:spMkLst>
        </pc:spChg>
      </pc:sldChg>
      <pc:sldChg chg="modSp new mod">
        <pc:chgData name="Jacky Chen" userId="f978b6c0472ffe45" providerId="LiveId" clId="{456BD7B6-5EB7-4E9A-BBBD-BEEA5027D58D}" dt="2025-04-05T20:14:51.480" v="2977" actId="20577"/>
        <pc:sldMkLst>
          <pc:docMk/>
          <pc:sldMk cId="3128126604" sldId="284"/>
        </pc:sldMkLst>
        <pc:spChg chg="mod">
          <ac:chgData name="Jacky Chen" userId="f978b6c0472ffe45" providerId="LiveId" clId="{456BD7B6-5EB7-4E9A-BBBD-BEEA5027D58D}" dt="2025-04-05T20:11:01.244" v="2279" actId="20577"/>
          <ac:spMkLst>
            <pc:docMk/>
            <pc:sldMk cId="3128126604" sldId="284"/>
            <ac:spMk id="2" creationId="{323BB0AD-A5AF-A61E-C3C0-F84857237F2C}"/>
          </ac:spMkLst>
        </pc:spChg>
        <pc:spChg chg="mod">
          <ac:chgData name="Jacky Chen" userId="f978b6c0472ffe45" providerId="LiveId" clId="{456BD7B6-5EB7-4E9A-BBBD-BEEA5027D58D}" dt="2025-04-05T20:14:51.480" v="2977" actId="20577"/>
          <ac:spMkLst>
            <pc:docMk/>
            <pc:sldMk cId="3128126604" sldId="284"/>
            <ac:spMk id="3" creationId="{C5A84F76-7F45-6838-22AE-5930DCE677C3}"/>
          </ac:spMkLst>
        </pc:spChg>
      </pc:sldChg>
      <pc:sldChg chg="modSp new mod">
        <pc:chgData name="Jacky Chen" userId="f978b6c0472ffe45" providerId="LiveId" clId="{456BD7B6-5EB7-4E9A-BBBD-BEEA5027D58D}" dt="2025-04-05T20:18:04.885" v="3312" actId="20577"/>
        <pc:sldMkLst>
          <pc:docMk/>
          <pc:sldMk cId="3490121409" sldId="285"/>
        </pc:sldMkLst>
        <pc:spChg chg="mod">
          <ac:chgData name="Jacky Chen" userId="f978b6c0472ffe45" providerId="LiveId" clId="{456BD7B6-5EB7-4E9A-BBBD-BEEA5027D58D}" dt="2025-04-05T20:15:03.025" v="2979"/>
          <ac:spMkLst>
            <pc:docMk/>
            <pc:sldMk cId="3490121409" sldId="285"/>
            <ac:spMk id="2" creationId="{7C89E1BF-A5AE-7065-026D-9DA841FF7F9E}"/>
          </ac:spMkLst>
        </pc:spChg>
        <pc:spChg chg="mod">
          <ac:chgData name="Jacky Chen" userId="f978b6c0472ffe45" providerId="LiveId" clId="{456BD7B6-5EB7-4E9A-BBBD-BEEA5027D58D}" dt="2025-04-05T20:18:04.885" v="3312" actId="20577"/>
          <ac:spMkLst>
            <pc:docMk/>
            <pc:sldMk cId="3490121409" sldId="285"/>
            <ac:spMk id="3" creationId="{B96756F5-38EE-F6D2-C534-0CA6076DFF39}"/>
          </ac:spMkLst>
        </pc:spChg>
      </pc:sldChg>
      <pc:sldMasterChg chg="modSp mod modSldLayout">
        <pc:chgData name="Jacky Chen" userId="f978b6c0472ffe45" providerId="LiveId" clId="{456BD7B6-5EB7-4E9A-BBBD-BEEA5027D58D}" dt="2025-03-30T20:09:07.647" v="227"/>
        <pc:sldMasterMkLst>
          <pc:docMk/>
          <pc:sldMasterMk cId="709381724" sldId="2147483660"/>
        </pc:sldMasterMkLst>
        <pc:spChg chg="mod">
          <ac:chgData name="Jacky Chen" userId="f978b6c0472ffe45" providerId="LiveId" clId="{456BD7B6-5EB7-4E9A-BBBD-BEEA5027D58D}" dt="2025-03-30T20:08:21.839" v="197"/>
          <ac:spMkLst>
            <pc:docMk/>
            <pc:sldMasterMk cId="709381724" sldId="2147483660"/>
            <ac:spMk id="4101" creationId="{00000000-0000-0000-0000-000000000000}"/>
          </ac:spMkLst>
        </pc:spChg>
        <pc:sldLayoutChg chg="modSp mod">
          <pc:chgData name="Jacky Chen" userId="f978b6c0472ffe45" providerId="LiveId" clId="{456BD7B6-5EB7-4E9A-BBBD-BEEA5027D58D}" dt="2025-03-30T20:08:24.242" v="198"/>
          <pc:sldLayoutMkLst>
            <pc:docMk/>
            <pc:sldMasterMk cId="709381724" sldId="2147483660"/>
            <pc:sldLayoutMk cId="3899206336" sldId="2147483661"/>
          </pc:sldLayoutMkLst>
          <pc:spChg chg="mod">
            <ac:chgData name="Jacky Chen" userId="f978b6c0472ffe45" providerId="LiveId" clId="{456BD7B6-5EB7-4E9A-BBBD-BEEA5027D58D}" dt="2025-03-30T20:08:24.242" v="198"/>
            <ac:spMkLst>
              <pc:docMk/>
              <pc:sldMasterMk cId="709381724" sldId="2147483660"/>
              <pc:sldLayoutMk cId="3899206336" sldId="2147483661"/>
              <ac:spMk id="95" creationId="{00000000-0000-0000-0000-000000000000}"/>
            </ac:spMkLst>
          </pc:spChg>
        </pc:sldLayoutChg>
        <pc:sldLayoutChg chg="modSp mod">
          <pc:chgData name="Jacky Chen" userId="f978b6c0472ffe45" providerId="LiveId" clId="{456BD7B6-5EB7-4E9A-BBBD-BEEA5027D58D}" dt="2025-03-30T20:08:06.579" v="193"/>
          <pc:sldLayoutMkLst>
            <pc:docMk/>
            <pc:sldMasterMk cId="709381724" sldId="2147483660"/>
            <pc:sldLayoutMk cId="3004633851" sldId="2147483662"/>
          </pc:sldLayoutMkLst>
          <pc:spChg chg="mod">
            <ac:chgData name="Jacky Chen" userId="f978b6c0472ffe45" providerId="LiveId" clId="{456BD7B6-5EB7-4E9A-BBBD-BEEA5027D58D}" dt="2025-03-30T20:08:06.579" v="193"/>
            <ac:spMkLst>
              <pc:docMk/>
              <pc:sldMasterMk cId="709381724" sldId="2147483660"/>
              <pc:sldLayoutMk cId="3004633851" sldId="2147483662"/>
              <ac:spMk id="5" creationId="{00000000-0000-0000-0000-000000000000}"/>
            </ac:spMkLst>
          </pc:spChg>
        </pc:sldLayoutChg>
        <pc:sldLayoutChg chg="modSp mod">
          <pc:chgData name="Jacky Chen" userId="f978b6c0472ffe45" providerId="LiveId" clId="{456BD7B6-5EB7-4E9A-BBBD-BEEA5027D58D}" dt="2025-03-30T20:08:11.160" v="194"/>
          <pc:sldLayoutMkLst>
            <pc:docMk/>
            <pc:sldMasterMk cId="709381724" sldId="2147483660"/>
            <pc:sldLayoutMk cId="3856398817" sldId="2147483663"/>
          </pc:sldLayoutMkLst>
          <pc:spChg chg="mod">
            <ac:chgData name="Jacky Chen" userId="f978b6c0472ffe45" providerId="LiveId" clId="{456BD7B6-5EB7-4E9A-BBBD-BEEA5027D58D}" dt="2025-03-30T20:08:11.160" v="194"/>
            <ac:spMkLst>
              <pc:docMk/>
              <pc:sldMasterMk cId="709381724" sldId="2147483660"/>
              <pc:sldLayoutMk cId="3856398817" sldId="2147483663"/>
              <ac:spMk id="5" creationId="{00000000-0000-0000-0000-000000000000}"/>
            </ac:spMkLst>
          </pc:spChg>
        </pc:sldLayoutChg>
        <pc:sldLayoutChg chg="modSp mod">
          <pc:chgData name="Jacky Chen" userId="f978b6c0472ffe45" providerId="LiveId" clId="{456BD7B6-5EB7-4E9A-BBBD-BEEA5027D58D}" dt="2025-03-30T20:08:15.206" v="195"/>
          <pc:sldLayoutMkLst>
            <pc:docMk/>
            <pc:sldMasterMk cId="709381724" sldId="2147483660"/>
            <pc:sldLayoutMk cId="2702590749" sldId="2147483664"/>
          </pc:sldLayoutMkLst>
          <pc:spChg chg="mod">
            <ac:chgData name="Jacky Chen" userId="f978b6c0472ffe45" providerId="LiveId" clId="{456BD7B6-5EB7-4E9A-BBBD-BEEA5027D58D}" dt="2025-03-30T20:08:15.206" v="195"/>
            <ac:spMkLst>
              <pc:docMk/>
              <pc:sldMasterMk cId="709381724" sldId="2147483660"/>
              <pc:sldLayoutMk cId="2702590749" sldId="2147483664"/>
              <ac:spMk id="6" creationId="{00000000-0000-0000-0000-000000000000}"/>
            </ac:spMkLst>
          </pc:spChg>
        </pc:sldLayoutChg>
        <pc:sldLayoutChg chg="modSp mod">
          <pc:chgData name="Jacky Chen" userId="f978b6c0472ffe45" providerId="LiveId" clId="{456BD7B6-5EB7-4E9A-BBBD-BEEA5027D58D}" dt="2025-03-30T20:08:18.478" v="196"/>
          <pc:sldLayoutMkLst>
            <pc:docMk/>
            <pc:sldMasterMk cId="709381724" sldId="2147483660"/>
            <pc:sldLayoutMk cId="76695219" sldId="2147483665"/>
          </pc:sldLayoutMkLst>
          <pc:spChg chg="mod">
            <ac:chgData name="Jacky Chen" userId="f978b6c0472ffe45" providerId="LiveId" clId="{456BD7B6-5EB7-4E9A-BBBD-BEEA5027D58D}" dt="2025-03-30T20:08:18.478" v="196"/>
            <ac:spMkLst>
              <pc:docMk/>
              <pc:sldMasterMk cId="709381724" sldId="2147483660"/>
              <pc:sldLayoutMk cId="76695219" sldId="2147483665"/>
              <ac:spMk id="8" creationId="{00000000-0000-0000-0000-000000000000}"/>
            </ac:spMkLst>
          </pc:spChg>
        </pc:sldLayoutChg>
        <pc:sldLayoutChg chg="modSp mod">
          <pc:chgData name="Jacky Chen" userId="f978b6c0472ffe45" providerId="LiveId" clId="{456BD7B6-5EB7-4E9A-BBBD-BEEA5027D58D}" dt="2025-03-30T20:08:28.766" v="199"/>
          <pc:sldLayoutMkLst>
            <pc:docMk/>
            <pc:sldMasterMk cId="709381724" sldId="2147483660"/>
            <pc:sldLayoutMk cId="1909410950" sldId="2147483666"/>
          </pc:sldLayoutMkLst>
          <pc:spChg chg="mod">
            <ac:chgData name="Jacky Chen" userId="f978b6c0472ffe45" providerId="LiveId" clId="{456BD7B6-5EB7-4E9A-BBBD-BEEA5027D58D}" dt="2025-03-30T20:08:28.766" v="199"/>
            <ac:spMkLst>
              <pc:docMk/>
              <pc:sldMasterMk cId="709381724" sldId="2147483660"/>
              <pc:sldLayoutMk cId="1909410950" sldId="2147483666"/>
              <ac:spMk id="4" creationId="{00000000-0000-0000-0000-000000000000}"/>
            </ac:spMkLst>
          </pc:spChg>
        </pc:sldLayoutChg>
        <pc:sldLayoutChg chg="modSp mod">
          <pc:chgData name="Jacky Chen" userId="f978b6c0472ffe45" providerId="LiveId" clId="{456BD7B6-5EB7-4E9A-BBBD-BEEA5027D58D}" dt="2025-03-30T20:08:32.156" v="200"/>
          <pc:sldLayoutMkLst>
            <pc:docMk/>
            <pc:sldMasterMk cId="709381724" sldId="2147483660"/>
            <pc:sldLayoutMk cId="401681852" sldId="2147483667"/>
          </pc:sldLayoutMkLst>
          <pc:spChg chg="mod">
            <ac:chgData name="Jacky Chen" userId="f978b6c0472ffe45" providerId="LiveId" clId="{456BD7B6-5EB7-4E9A-BBBD-BEEA5027D58D}" dt="2025-03-30T20:08:32.156" v="200"/>
            <ac:spMkLst>
              <pc:docMk/>
              <pc:sldMasterMk cId="709381724" sldId="2147483660"/>
              <pc:sldLayoutMk cId="401681852" sldId="2147483667"/>
              <ac:spMk id="3" creationId="{00000000-0000-0000-0000-000000000000}"/>
            </ac:spMkLst>
          </pc:spChg>
        </pc:sldLayoutChg>
        <pc:sldLayoutChg chg="modSp mod">
          <pc:chgData name="Jacky Chen" userId="f978b6c0472ffe45" providerId="LiveId" clId="{456BD7B6-5EB7-4E9A-BBBD-BEEA5027D58D}" dt="2025-03-30T20:08:34.779" v="201"/>
          <pc:sldLayoutMkLst>
            <pc:docMk/>
            <pc:sldMasterMk cId="709381724" sldId="2147483660"/>
            <pc:sldLayoutMk cId="4079828694" sldId="2147483668"/>
          </pc:sldLayoutMkLst>
          <pc:spChg chg="mod">
            <ac:chgData name="Jacky Chen" userId="f978b6c0472ffe45" providerId="LiveId" clId="{456BD7B6-5EB7-4E9A-BBBD-BEEA5027D58D}" dt="2025-03-30T20:08:34.779" v="201"/>
            <ac:spMkLst>
              <pc:docMk/>
              <pc:sldMasterMk cId="709381724" sldId="2147483660"/>
              <pc:sldLayoutMk cId="4079828694" sldId="2147483668"/>
              <ac:spMk id="6" creationId="{00000000-0000-0000-0000-000000000000}"/>
            </ac:spMkLst>
          </pc:spChg>
        </pc:sldLayoutChg>
        <pc:sldLayoutChg chg="modSp mod">
          <pc:chgData name="Jacky Chen" userId="f978b6c0472ffe45" providerId="LiveId" clId="{456BD7B6-5EB7-4E9A-BBBD-BEEA5027D58D}" dt="2025-03-30T20:08:37.258" v="202"/>
          <pc:sldLayoutMkLst>
            <pc:docMk/>
            <pc:sldMasterMk cId="709381724" sldId="2147483660"/>
            <pc:sldLayoutMk cId="3245219293" sldId="2147483669"/>
          </pc:sldLayoutMkLst>
          <pc:spChg chg="mod">
            <ac:chgData name="Jacky Chen" userId="f978b6c0472ffe45" providerId="LiveId" clId="{456BD7B6-5EB7-4E9A-BBBD-BEEA5027D58D}" dt="2025-03-30T20:08:37.258" v="202"/>
            <ac:spMkLst>
              <pc:docMk/>
              <pc:sldMasterMk cId="709381724" sldId="2147483660"/>
              <pc:sldLayoutMk cId="3245219293" sldId="2147483669"/>
              <ac:spMk id="6" creationId="{00000000-0000-0000-0000-000000000000}"/>
            </ac:spMkLst>
          </pc:spChg>
        </pc:sldLayoutChg>
        <pc:sldLayoutChg chg="modSp mod">
          <pc:chgData name="Jacky Chen" userId="f978b6c0472ffe45" providerId="LiveId" clId="{456BD7B6-5EB7-4E9A-BBBD-BEEA5027D58D}" dt="2025-03-30T20:08:41.320" v="203"/>
          <pc:sldLayoutMkLst>
            <pc:docMk/>
            <pc:sldMasterMk cId="709381724" sldId="2147483660"/>
            <pc:sldLayoutMk cId="3502955401" sldId="2147483670"/>
          </pc:sldLayoutMkLst>
          <pc:spChg chg="mod">
            <ac:chgData name="Jacky Chen" userId="f978b6c0472ffe45" providerId="LiveId" clId="{456BD7B6-5EB7-4E9A-BBBD-BEEA5027D58D}" dt="2025-03-30T20:08:41.320" v="203"/>
            <ac:spMkLst>
              <pc:docMk/>
              <pc:sldMasterMk cId="709381724" sldId="2147483660"/>
              <pc:sldLayoutMk cId="3502955401" sldId="2147483670"/>
              <ac:spMk id="5" creationId="{00000000-0000-0000-0000-000000000000}"/>
            </ac:spMkLst>
          </pc:spChg>
        </pc:sldLayoutChg>
        <pc:sldLayoutChg chg="modSp mod">
          <pc:chgData name="Jacky Chen" userId="f978b6c0472ffe45" providerId="LiveId" clId="{456BD7B6-5EB7-4E9A-BBBD-BEEA5027D58D}" dt="2025-03-30T20:08:44.006" v="204"/>
          <pc:sldLayoutMkLst>
            <pc:docMk/>
            <pc:sldMasterMk cId="709381724" sldId="2147483660"/>
            <pc:sldLayoutMk cId="3110756422" sldId="2147483671"/>
          </pc:sldLayoutMkLst>
          <pc:spChg chg="mod">
            <ac:chgData name="Jacky Chen" userId="f978b6c0472ffe45" providerId="LiveId" clId="{456BD7B6-5EB7-4E9A-BBBD-BEEA5027D58D}" dt="2025-03-30T20:08:44.006" v="204"/>
            <ac:spMkLst>
              <pc:docMk/>
              <pc:sldMasterMk cId="709381724" sldId="2147483660"/>
              <pc:sldLayoutMk cId="3110756422" sldId="2147483671"/>
              <ac:spMk id="5" creationId="{00000000-0000-0000-0000-000000000000}"/>
            </ac:spMkLst>
          </pc:spChg>
        </pc:sldLayoutChg>
        <pc:sldLayoutChg chg="modSp mod">
          <pc:chgData name="Jacky Chen" userId="f978b6c0472ffe45" providerId="LiveId" clId="{456BD7B6-5EB7-4E9A-BBBD-BEEA5027D58D}" dt="2025-03-30T20:08:46.891" v="205"/>
          <pc:sldLayoutMkLst>
            <pc:docMk/>
            <pc:sldMasterMk cId="709381724" sldId="2147483660"/>
            <pc:sldLayoutMk cId="125513657" sldId="2147483672"/>
          </pc:sldLayoutMkLst>
          <pc:spChg chg="mod">
            <ac:chgData name="Jacky Chen" userId="f978b6c0472ffe45" providerId="LiveId" clId="{456BD7B6-5EB7-4E9A-BBBD-BEEA5027D58D}" dt="2025-03-30T20:08:46.891" v="205"/>
            <ac:spMkLst>
              <pc:docMk/>
              <pc:sldMasterMk cId="709381724" sldId="2147483660"/>
              <pc:sldLayoutMk cId="125513657" sldId="2147483672"/>
              <ac:spMk id="6" creationId="{00000000-0000-0000-0000-000000000000}"/>
            </ac:spMkLst>
          </pc:spChg>
        </pc:sldLayoutChg>
        <pc:sldLayoutChg chg="modSp mod">
          <pc:chgData name="Jacky Chen" userId="f978b6c0472ffe45" providerId="LiveId" clId="{456BD7B6-5EB7-4E9A-BBBD-BEEA5027D58D}" dt="2025-03-30T20:08:49.306" v="206"/>
          <pc:sldLayoutMkLst>
            <pc:docMk/>
            <pc:sldMasterMk cId="709381724" sldId="2147483660"/>
            <pc:sldLayoutMk cId="3181141856" sldId="2147483673"/>
          </pc:sldLayoutMkLst>
          <pc:spChg chg="mod">
            <ac:chgData name="Jacky Chen" userId="f978b6c0472ffe45" providerId="LiveId" clId="{456BD7B6-5EB7-4E9A-BBBD-BEEA5027D58D}" dt="2025-03-30T20:08:49.306" v="206"/>
            <ac:spMkLst>
              <pc:docMk/>
              <pc:sldMasterMk cId="709381724" sldId="2147483660"/>
              <pc:sldLayoutMk cId="3181141856" sldId="2147483673"/>
              <ac:spMk id="7" creationId="{00000000-0000-0000-0000-000000000000}"/>
            </ac:spMkLst>
          </pc:spChg>
        </pc:sldLayoutChg>
        <pc:sldLayoutChg chg="modSp mod">
          <pc:chgData name="Jacky Chen" userId="f978b6c0472ffe45" providerId="LiveId" clId="{456BD7B6-5EB7-4E9A-BBBD-BEEA5027D58D}" dt="2025-03-30T20:09:07.647" v="227"/>
          <pc:sldLayoutMkLst>
            <pc:docMk/>
            <pc:sldMasterMk cId="709381724" sldId="2147483660"/>
            <pc:sldLayoutMk cId="2005514273" sldId="2147483674"/>
          </pc:sldLayoutMkLst>
          <pc:spChg chg="mod">
            <ac:chgData name="Jacky Chen" userId="f978b6c0472ffe45" providerId="LiveId" clId="{456BD7B6-5EB7-4E9A-BBBD-BEEA5027D58D}" dt="2025-03-30T20:09:07.647" v="227"/>
            <ac:spMkLst>
              <pc:docMk/>
              <pc:sldMasterMk cId="709381724" sldId="2147483660"/>
              <pc:sldLayoutMk cId="2005514273" sldId="2147483674"/>
              <ac:spMk id="5" creationId="{00000000-0000-0000-0000-000000000000}"/>
            </ac:spMkLst>
          </pc:spChg>
        </pc:sldLayoutChg>
      </pc:sldMasterChg>
    </pc:docChg>
  </pc:docChgLst>
  <pc:docChgLst>
    <pc:chgData name="John Hull" userId="b3f65f64fa01e6a6" providerId="LiveId" clId="{91FD6B4A-41F3-40A2-86A5-0A91EA0C8071}"/>
    <pc:docChg chg="modSld">
      <pc:chgData name="John Hull" userId="b3f65f64fa01e6a6" providerId="LiveId" clId="{91FD6B4A-41F3-40A2-86A5-0A91EA0C8071}" dt="2021-05-28T16:57:30.043" v="29" actId="20577"/>
      <pc:docMkLst>
        <pc:docMk/>
      </pc:docMkLst>
      <pc:sldChg chg="modSp mod">
        <pc:chgData name="John Hull" userId="b3f65f64fa01e6a6" providerId="LiveId" clId="{91FD6B4A-41F3-40A2-86A5-0A91EA0C8071}" dt="2021-05-28T16:57:30.043" v="29" actId="20577"/>
        <pc:sldMkLst>
          <pc:docMk/>
          <pc:sldMk cId="2609102905" sldId="256"/>
        </pc:sldMkLst>
      </pc:sldChg>
      <pc:sldChg chg="modSp mod">
        <pc:chgData name="John Hull" userId="b3f65f64fa01e6a6" providerId="LiveId" clId="{91FD6B4A-41F3-40A2-86A5-0A91EA0C8071}" dt="2021-05-28T16:46:46.023" v="17" actId="20577"/>
        <pc:sldMkLst>
          <pc:docMk/>
          <pc:sldMk cId="1402768823" sldId="263"/>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EE1CE94-7CE0-4D74-840E-562318A629C5}" type="datetimeFigureOut">
              <a:rPr lang="en-CA" smtClean="0"/>
              <a:t>2025-04-05</a:t>
            </a:fld>
            <a:endParaRPr lang="en-CA"/>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D85CA4A-5BD1-42D8-A602-FBB499E11206}" type="slidenum">
              <a:rPr lang="en-CA" smtClean="0"/>
              <a:t>‹#›</a:t>
            </a:fld>
            <a:endParaRPr lang="en-CA"/>
          </a:p>
        </p:txBody>
      </p:sp>
    </p:spTree>
    <p:extLst>
      <p:ext uri="{BB962C8B-B14F-4D97-AF65-F5344CB8AC3E}">
        <p14:creationId xmlns:p14="http://schemas.microsoft.com/office/powerpoint/2010/main" val="11572256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9BE6C6-E13E-4AA6-B3DE-1B7348933221}" type="datetimeFigureOut">
              <a:rPr lang="en-CA" smtClean="0"/>
              <a:t>2025-04-05</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1E2A24-94B3-4CFC-9703-EECBE5CCBD91}" type="slidenum">
              <a:rPr lang="en-CA" smtClean="0"/>
              <a:t>‹#›</a:t>
            </a:fld>
            <a:endParaRPr lang="en-CA"/>
          </a:p>
        </p:txBody>
      </p:sp>
    </p:spTree>
    <p:extLst>
      <p:ext uri="{BB962C8B-B14F-4D97-AF65-F5344CB8AC3E}">
        <p14:creationId xmlns:p14="http://schemas.microsoft.com/office/powerpoint/2010/main" val="2649953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51E2A24-94B3-4CFC-9703-EECBE5CCBD91}" type="slidenum">
              <a:rPr lang="en-CA" smtClean="0"/>
              <a:t>5</a:t>
            </a:fld>
            <a:endParaRPr lang="en-CA"/>
          </a:p>
        </p:txBody>
      </p:sp>
    </p:spTree>
    <p:extLst>
      <p:ext uri="{BB962C8B-B14F-4D97-AF65-F5344CB8AC3E}">
        <p14:creationId xmlns:p14="http://schemas.microsoft.com/office/powerpoint/2010/main" val="466850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9EE19-0355-9CE3-8D13-DE270ADECEE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0433BD4-779B-9060-9DA2-FEF0365CFD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2A23CC1-8E48-F4D0-91A3-DAE75E9D25AD}"/>
              </a:ext>
            </a:extLst>
          </p:cNvPr>
          <p:cNvSpPr>
            <a:spLocks noGrp="1"/>
          </p:cNvSpPr>
          <p:nvPr>
            <p:ph type="body" idx="1"/>
          </p:nvPr>
        </p:nvSpPr>
        <p:spPr/>
        <p:txBody>
          <a:bodyPr/>
          <a:lstStyle/>
          <a:p>
            <a:endParaRPr lang="en-CA" dirty="0"/>
          </a:p>
        </p:txBody>
      </p:sp>
      <p:sp>
        <p:nvSpPr>
          <p:cNvPr id="4" name="Slide Number Placeholder 3">
            <a:extLst>
              <a:ext uri="{FF2B5EF4-FFF2-40B4-BE49-F238E27FC236}">
                <a16:creationId xmlns:a16="http://schemas.microsoft.com/office/drawing/2014/main" id="{18618337-AA54-D1CF-F780-3618F69C7DF4}"/>
              </a:ext>
            </a:extLst>
          </p:cNvPr>
          <p:cNvSpPr>
            <a:spLocks noGrp="1"/>
          </p:cNvSpPr>
          <p:nvPr>
            <p:ph type="sldNum" sz="quarter" idx="5"/>
          </p:nvPr>
        </p:nvSpPr>
        <p:spPr/>
        <p:txBody>
          <a:bodyPr/>
          <a:lstStyle/>
          <a:p>
            <a:fld id="{551E2A24-94B3-4CFC-9703-EECBE5CCBD91}" type="slidenum">
              <a:rPr lang="en-CA" smtClean="0"/>
              <a:t>9</a:t>
            </a:fld>
            <a:endParaRPr lang="en-CA"/>
          </a:p>
        </p:txBody>
      </p:sp>
    </p:spTree>
    <p:extLst>
      <p:ext uri="{BB962C8B-B14F-4D97-AF65-F5344CB8AC3E}">
        <p14:creationId xmlns:p14="http://schemas.microsoft.com/office/powerpoint/2010/main" val="5551809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0" y="-19050"/>
            <a:ext cx="9144000" cy="6877050"/>
            <a:chOff x="0" y="-12"/>
            <a:chExt cx="5760" cy="4332"/>
          </a:xfrm>
        </p:grpSpPr>
        <p:sp>
          <p:nvSpPr>
            <p:cNvPr id="5" name="Rectangle 3"/>
            <p:cNvSpPr>
              <a:spLocks noChangeArrowheads="1"/>
            </p:cNvSpPr>
            <p:nvPr userDrawn="1"/>
          </p:nvSpPr>
          <p:spPr bwMode="hidden">
            <a:xfrm>
              <a:off x="1104" y="1008"/>
              <a:ext cx="4656" cy="3312"/>
            </a:xfrm>
            <a:prstGeom prst="rect">
              <a:avLst/>
            </a:prstGeom>
            <a:gradFill rotWithShape="0">
              <a:gsLst>
                <a:gs pos="0">
                  <a:schemeClr val="bg2"/>
                </a:gs>
                <a:gs pos="50000">
                  <a:schemeClr val="bg1"/>
                </a:gs>
                <a:gs pos="100000">
                  <a:schemeClr val="bg2"/>
                </a:gs>
              </a:gsLst>
              <a:lin ang="2700000" scaled="1"/>
            </a:gradFill>
            <a:ln w="9525">
              <a:noFill/>
              <a:miter lim="800000"/>
              <a:headEnd/>
              <a:tailEnd/>
            </a:ln>
            <a:effectLst/>
          </p:spPr>
          <p:txBody>
            <a:bodyPr wrap="none" anchor="ctr"/>
            <a:lstStyle/>
            <a:p>
              <a:pPr eaLnBrk="1" fontAlgn="auto" hangingPunct="1">
                <a:spcBef>
                  <a:spcPts val="0"/>
                </a:spcBef>
                <a:spcAft>
                  <a:spcPts val="0"/>
                </a:spcAft>
                <a:defRPr/>
              </a:pPr>
              <a:endParaRPr lang="en-US" sz="1350">
                <a:latin typeface="Arial" charset="0"/>
                <a:cs typeface="Arial" charset="0"/>
              </a:endParaRPr>
            </a:p>
          </p:txBody>
        </p:sp>
        <p:grpSp>
          <p:nvGrpSpPr>
            <p:cNvPr id="6" name="Group 4"/>
            <p:cNvGrpSpPr>
              <a:grpSpLocks/>
            </p:cNvGrpSpPr>
            <p:nvPr userDrawn="1"/>
          </p:nvGrpSpPr>
          <p:grpSpPr bwMode="auto">
            <a:xfrm>
              <a:off x="-1261" y="-157"/>
              <a:ext cx="7021" cy="1190"/>
              <a:chOff x="-1261" y="-154"/>
              <a:chExt cx="7021" cy="1190"/>
            </a:xfrm>
          </p:grpSpPr>
          <p:sp>
            <p:nvSpPr>
              <p:cNvPr id="8" name="Freeform 5"/>
              <p:cNvSpPr>
                <a:spLocks/>
              </p:cNvSpPr>
              <p:nvPr userDrawn="1"/>
            </p:nvSpPr>
            <p:spPr bwMode="ltGray">
              <a:xfrm>
                <a:off x="0" y="4"/>
                <a:ext cx="5760" cy="1032"/>
              </a:xfrm>
              <a:custGeom>
                <a:avLst/>
                <a:gdLst>
                  <a:gd name="T0" fmla="*/ 64333 w 4848"/>
                  <a:gd name="T1" fmla="*/ 203416971 h 432"/>
                  <a:gd name="T2" fmla="*/ 0 w 4848"/>
                  <a:gd name="T3" fmla="*/ 203416971 h 432"/>
                  <a:gd name="T4" fmla="*/ 0 w 4848"/>
                  <a:gd name="T5" fmla="*/ 0 h 432"/>
                  <a:gd name="T6" fmla="*/ 64333 w 4848"/>
                  <a:gd name="T7" fmla="*/ 0 h 432"/>
                  <a:gd name="T8" fmla="*/ 64333 w 4848"/>
                  <a:gd name="T9" fmla="*/ 203416971 h 4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48" h="432">
                    <a:moveTo>
                      <a:pt x="4848" y="432"/>
                    </a:moveTo>
                    <a:lnTo>
                      <a:pt x="0" y="432"/>
                    </a:lnTo>
                    <a:lnTo>
                      <a:pt x="0" y="0"/>
                    </a:lnTo>
                    <a:lnTo>
                      <a:pt x="4848" y="0"/>
                    </a:lnTo>
                    <a:lnTo>
                      <a:pt x="4848" y="432"/>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nvGrpSpPr>
              <p:cNvPr id="9" name="Group 6"/>
              <p:cNvGrpSpPr>
                <a:grpSpLocks/>
              </p:cNvGrpSpPr>
              <p:nvPr userDrawn="1"/>
            </p:nvGrpSpPr>
            <p:grpSpPr bwMode="auto">
              <a:xfrm>
                <a:off x="333" y="-9"/>
                <a:ext cx="5176" cy="1044"/>
                <a:chOff x="333" y="-9"/>
                <a:chExt cx="5176" cy="1044"/>
              </a:xfrm>
            </p:grpSpPr>
            <p:sp>
              <p:nvSpPr>
                <p:cNvPr id="38" name="Freeform 7"/>
                <p:cNvSpPr>
                  <a:spLocks/>
                </p:cNvSpPr>
                <p:nvPr userDrawn="1"/>
              </p:nvSpPr>
              <p:spPr bwMode="ltGray">
                <a:xfrm>
                  <a:off x="3230" y="949"/>
                  <a:ext cx="17" cy="20"/>
                </a:xfrm>
                <a:custGeom>
                  <a:avLst/>
                  <a:gdLst>
                    <a:gd name="T0" fmla="*/ 33 w 15"/>
                    <a:gd name="T1" fmla="*/ 3 h 23"/>
                    <a:gd name="T2" fmla="*/ 97 w 15"/>
                    <a:gd name="T3" fmla="*/ 3 h 23"/>
                    <a:gd name="T4" fmla="*/ 86 w 15"/>
                    <a:gd name="T5" fmla="*/ 3 h 23"/>
                    <a:gd name="T6" fmla="*/ 33 w 15"/>
                    <a:gd name="T7" fmla="*/ 3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39" name="Freeform 8"/>
                <p:cNvSpPr>
                  <a:spLocks/>
                </p:cNvSpPr>
                <p:nvPr userDrawn="1"/>
              </p:nvSpPr>
              <p:spPr bwMode="ltGray">
                <a:xfrm>
                  <a:off x="3406" y="1015"/>
                  <a:ext cx="21" cy="20"/>
                </a:xfrm>
                <a:custGeom>
                  <a:avLst/>
                  <a:gdLst>
                    <a:gd name="T0" fmla="*/ 3 w 20"/>
                    <a:gd name="T1" fmla="*/ 3 h 23"/>
                    <a:gd name="T2" fmla="*/ 26 w 20"/>
                    <a:gd name="T3" fmla="*/ 3 h 23"/>
                    <a:gd name="T4" fmla="*/ 7 w 20"/>
                    <a:gd name="T5" fmla="*/ 3 h 23"/>
                    <a:gd name="T6" fmla="*/ 3 w 20"/>
                    <a:gd name="T7" fmla="*/ 3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0" name="Freeform 9"/>
                <p:cNvSpPr>
                  <a:spLocks/>
                </p:cNvSpPr>
                <p:nvPr userDrawn="1"/>
              </p:nvSpPr>
              <p:spPr bwMode="ltGray">
                <a:xfrm>
                  <a:off x="2909" y="908"/>
                  <a:ext cx="31" cy="34"/>
                </a:xfrm>
                <a:custGeom>
                  <a:avLst/>
                  <a:gdLst>
                    <a:gd name="T0" fmla="*/ 31 w 30"/>
                    <a:gd name="T1" fmla="*/ 2 h 42"/>
                    <a:gd name="T2" fmla="*/ 8 w 30"/>
                    <a:gd name="T3" fmla="*/ 2 h 42"/>
                    <a:gd name="T4" fmla="*/ 0 w 30"/>
                    <a:gd name="T5" fmla="*/ 2 h 42"/>
                    <a:gd name="T6" fmla="*/ 31 w 30"/>
                    <a:gd name="T7" fmla="*/ 2 h 42"/>
                    <a:gd name="T8" fmla="*/ 45 w 30"/>
                    <a:gd name="T9" fmla="*/ 2 h 42"/>
                    <a:gd name="T10" fmla="*/ 43 w 30"/>
                    <a:gd name="T11" fmla="*/ 2 h 42"/>
                    <a:gd name="T12" fmla="*/ 31 w 30"/>
                    <a:gd name="T13" fmla="*/ 2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1" name="Freeform 10"/>
                <p:cNvSpPr>
                  <a:spLocks/>
                </p:cNvSpPr>
                <p:nvPr userDrawn="1"/>
              </p:nvSpPr>
              <p:spPr bwMode="ltGray">
                <a:xfrm>
                  <a:off x="2551" y="940"/>
                  <a:ext cx="25" cy="12"/>
                </a:xfrm>
                <a:custGeom>
                  <a:avLst/>
                  <a:gdLst>
                    <a:gd name="T0" fmla="*/ 15 w 25"/>
                    <a:gd name="T1" fmla="*/ 2 h 16"/>
                    <a:gd name="T2" fmla="*/ 3 w 25"/>
                    <a:gd name="T3" fmla="*/ 2 h 16"/>
                    <a:gd name="T4" fmla="*/ 15 w 25"/>
                    <a:gd name="T5" fmla="*/ 0 h 16"/>
                    <a:gd name="T6" fmla="*/ 15 w 25"/>
                    <a:gd name="T7" fmla="*/ 2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2" name="Freeform 11"/>
                <p:cNvSpPr>
                  <a:spLocks/>
                </p:cNvSpPr>
                <p:nvPr userDrawn="1"/>
              </p:nvSpPr>
              <p:spPr bwMode="ltGray">
                <a:xfrm>
                  <a:off x="2443" y="954"/>
                  <a:ext cx="65" cy="39"/>
                </a:xfrm>
                <a:custGeom>
                  <a:avLst/>
                  <a:gdLst>
                    <a:gd name="T0" fmla="*/ 14 w 65"/>
                    <a:gd name="T1" fmla="*/ 3 h 46"/>
                    <a:gd name="T2" fmla="*/ 30 w 65"/>
                    <a:gd name="T3" fmla="*/ 3 h 46"/>
                    <a:gd name="T4" fmla="*/ 42 w 65"/>
                    <a:gd name="T5" fmla="*/ 0 h 46"/>
                    <a:gd name="T6" fmla="*/ 58 w 65"/>
                    <a:gd name="T7" fmla="*/ 3 h 46"/>
                    <a:gd name="T8" fmla="*/ 32 w 65"/>
                    <a:gd name="T9" fmla="*/ 3 h 46"/>
                    <a:gd name="T10" fmla="*/ 12 w 65"/>
                    <a:gd name="T11" fmla="*/ 3 h 46"/>
                    <a:gd name="T12" fmla="*/ 8 w 65"/>
                    <a:gd name="T13" fmla="*/ 3 h 46"/>
                    <a:gd name="T14" fmla="*/ 12 w 65"/>
                    <a:gd name="T15" fmla="*/ 3 h 46"/>
                    <a:gd name="T16" fmla="*/ 14 w 65"/>
                    <a:gd name="T17" fmla="*/ 3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3" name="Freeform 12"/>
                <p:cNvSpPr>
                  <a:spLocks/>
                </p:cNvSpPr>
                <p:nvPr userDrawn="1"/>
              </p:nvSpPr>
              <p:spPr bwMode="ltGray">
                <a:xfrm>
                  <a:off x="2375" y="952"/>
                  <a:ext cx="68" cy="39"/>
                </a:xfrm>
                <a:custGeom>
                  <a:avLst/>
                  <a:gdLst>
                    <a:gd name="T0" fmla="*/ 0 w 69"/>
                    <a:gd name="T1" fmla="*/ 2 h 47"/>
                    <a:gd name="T2" fmla="*/ 18 w 69"/>
                    <a:gd name="T3" fmla="*/ 2 h 47"/>
                    <a:gd name="T4" fmla="*/ 37 w 69"/>
                    <a:gd name="T5" fmla="*/ 1 h 47"/>
                    <a:gd name="T6" fmla="*/ 49 w 69"/>
                    <a:gd name="T7" fmla="*/ 2 h 47"/>
                    <a:gd name="T8" fmla="*/ 35 w 69"/>
                    <a:gd name="T9" fmla="*/ 2 h 47"/>
                    <a:gd name="T10" fmla="*/ 28 w 69"/>
                    <a:gd name="T11" fmla="*/ 2 h 47"/>
                    <a:gd name="T12" fmla="*/ 22 w 69"/>
                    <a:gd name="T13" fmla="*/ 2 h 47"/>
                    <a:gd name="T14" fmla="*/ 16 w 69"/>
                    <a:gd name="T15" fmla="*/ 2 h 47"/>
                    <a:gd name="T16" fmla="*/ 12 w 69"/>
                    <a:gd name="T17" fmla="*/ 2 h 47"/>
                    <a:gd name="T18" fmla="*/ 0 w 69"/>
                    <a:gd name="T19" fmla="*/ 2 h 47"/>
                    <a:gd name="T20" fmla="*/ 0 w 69"/>
                    <a:gd name="T21" fmla="*/ 2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4" name="Freeform 13"/>
                <p:cNvSpPr>
                  <a:spLocks/>
                </p:cNvSpPr>
                <p:nvPr userDrawn="1"/>
              </p:nvSpPr>
              <p:spPr bwMode="ltGray">
                <a:xfrm>
                  <a:off x="2007" y="739"/>
                  <a:ext cx="354" cy="228"/>
                </a:xfrm>
                <a:custGeom>
                  <a:avLst/>
                  <a:gdLst>
                    <a:gd name="T0" fmla="*/ 10 w 355"/>
                    <a:gd name="T1" fmla="*/ 2 h 277"/>
                    <a:gd name="T2" fmla="*/ 36 w 355"/>
                    <a:gd name="T3" fmla="*/ 2 h 277"/>
                    <a:gd name="T4" fmla="*/ 46 w 355"/>
                    <a:gd name="T5" fmla="*/ 2 h 277"/>
                    <a:gd name="T6" fmla="*/ 76 w 355"/>
                    <a:gd name="T7" fmla="*/ 2 h 277"/>
                    <a:gd name="T8" fmla="*/ 92 w 355"/>
                    <a:gd name="T9" fmla="*/ 4 h 277"/>
                    <a:gd name="T10" fmla="*/ 122 w 355"/>
                    <a:gd name="T11" fmla="*/ 6 h 277"/>
                    <a:gd name="T12" fmla="*/ 136 w 355"/>
                    <a:gd name="T13" fmla="*/ 7 h 277"/>
                    <a:gd name="T14" fmla="*/ 148 w 355"/>
                    <a:gd name="T15" fmla="*/ 7 h 277"/>
                    <a:gd name="T16" fmla="*/ 154 w 355"/>
                    <a:gd name="T17" fmla="*/ 8 h 277"/>
                    <a:gd name="T18" fmla="*/ 176 w 355"/>
                    <a:gd name="T19" fmla="*/ 8 h 277"/>
                    <a:gd name="T20" fmla="*/ 170 w 355"/>
                    <a:gd name="T21" fmla="*/ 11 h 277"/>
                    <a:gd name="T22" fmla="*/ 177 w 355"/>
                    <a:gd name="T23" fmla="*/ 12 h 277"/>
                    <a:gd name="T24" fmla="*/ 183 w 355"/>
                    <a:gd name="T25" fmla="*/ 12 h 277"/>
                    <a:gd name="T26" fmla="*/ 201 w 355"/>
                    <a:gd name="T27" fmla="*/ 12 h 277"/>
                    <a:gd name="T28" fmla="*/ 221 w 355"/>
                    <a:gd name="T29" fmla="*/ 13 h 277"/>
                    <a:gd name="T30" fmla="*/ 239 w 355"/>
                    <a:gd name="T31" fmla="*/ 13 h 277"/>
                    <a:gd name="T32" fmla="*/ 257 w 355"/>
                    <a:gd name="T33" fmla="*/ 13 h 277"/>
                    <a:gd name="T34" fmla="*/ 281 w 355"/>
                    <a:gd name="T35" fmla="*/ 14 h 277"/>
                    <a:gd name="T36" fmla="*/ 299 w 355"/>
                    <a:gd name="T37" fmla="*/ 14 h 277"/>
                    <a:gd name="T38" fmla="*/ 337 w 355"/>
                    <a:gd name="T39" fmla="*/ 14 h 277"/>
                    <a:gd name="T40" fmla="*/ 327 w 355"/>
                    <a:gd name="T41" fmla="*/ 15 h 277"/>
                    <a:gd name="T42" fmla="*/ 307 w 355"/>
                    <a:gd name="T43" fmla="*/ 14 h 277"/>
                    <a:gd name="T44" fmla="*/ 285 w 355"/>
                    <a:gd name="T45" fmla="*/ 14 h 277"/>
                    <a:gd name="T46" fmla="*/ 273 w 355"/>
                    <a:gd name="T47" fmla="*/ 14 h 277"/>
                    <a:gd name="T48" fmla="*/ 237 w 355"/>
                    <a:gd name="T49" fmla="*/ 14 h 277"/>
                    <a:gd name="T50" fmla="*/ 219 w 355"/>
                    <a:gd name="T51" fmla="*/ 14 h 277"/>
                    <a:gd name="T52" fmla="*/ 172 w 355"/>
                    <a:gd name="T53" fmla="*/ 13 h 277"/>
                    <a:gd name="T54" fmla="*/ 160 w 355"/>
                    <a:gd name="T55" fmla="*/ 12 h 277"/>
                    <a:gd name="T56" fmla="*/ 126 w 355"/>
                    <a:gd name="T57" fmla="*/ 11 h 277"/>
                    <a:gd name="T58" fmla="*/ 108 w 355"/>
                    <a:gd name="T59" fmla="*/ 10 h 277"/>
                    <a:gd name="T60" fmla="*/ 94 w 355"/>
                    <a:gd name="T61" fmla="*/ 8 h 277"/>
                    <a:gd name="T62" fmla="*/ 68 w 355"/>
                    <a:gd name="T63" fmla="*/ 6 h 277"/>
                    <a:gd name="T64" fmla="*/ 64 w 355"/>
                    <a:gd name="T65" fmla="*/ 6 h 277"/>
                    <a:gd name="T66" fmla="*/ 58 w 355"/>
                    <a:gd name="T67" fmla="*/ 6 h 277"/>
                    <a:gd name="T68" fmla="*/ 54 w 355"/>
                    <a:gd name="T69" fmla="*/ 5 h 277"/>
                    <a:gd name="T70" fmla="*/ 38 w 355"/>
                    <a:gd name="T71" fmla="*/ 3 h 277"/>
                    <a:gd name="T72" fmla="*/ 20 w 355"/>
                    <a:gd name="T73" fmla="*/ 2 h 277"/>
                    <a:gd name="T74" fmla="*/ 4 w 355"/>
                    <a:gd name="T75" fmla="*/ 2 h 277"/>
                    <a:gd name="T76" fmla="*/ 10 w 355"/>
                    <a:gd name="T77" fmla="*/ 2 h 277"/>
                    <a:gd name="T78" fmla="*/ 10 w 355"/>
                    <a:gd name="T79" fmla="*/ 2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5" name="Freeform 14"/>
                <p:cNvSpPr>
                  <a:spLocks/>
                </p:cNvSpPr>
                <p:nvPr userDrawn="1"/>
              </p:nvSpPr>
              <p:spPr bwMode="ltGray">
                <a:xfrm>
                  <a:off x="2222" y="724"/>
                  <a:ext cx="157" cy="167"/>
                </a:xfrm>
                <a:custGeom>
                  <a:avLst/>
                  <a:gdLst>
                    <a:gd name="T0" fmla="*/ 54 w 156"/>
                    <a:gd name="T1" fmla="*/ 2 h 206"/>
                    <a:gd name="T2" fmla="*/ 66 w 156"/>
                    <a:gd name="T3" fmla="*/ 2 h 206"/>
                    <a:gd name="T4" fmla="*/ 68 w 156"/>
                    <a:gd name="T5" fmla="*/ 2 h 206"/>
                    <a:gd name="T6" fmla="*/ 95 w 156"/>
                    <a:gd name="T7" fmla="*/ 2 h 206"/>
                    <a:gd name="T8" fmla="*/ 121 w 156"/>
                    <a:gd name="T9" fmla="*/ 2 h 206"/>
                    <a:gd name="T10" fmla="*/ 127 w 156"/>
                    <a:gd name="T11" fmla="*/ 2 h 206"/>
                    <a:gd name="T12" fmla="*/ 139 w 156"/>
                    <a:gd name="T13" fmla="*/ 0 h 206"/>
                    <a:gd name="T14" fmla="*/ 165 w 156"/>
                    <a:gd name="T15" fmla="*/ 2 h 206"/>
                    <a:gd name="T16" fmla="*/ 161 w 156"/>
                    <a:gd name="T17" fmla="*/ 2 h 206"/>
                    <a:gd name="T18" fmla="*/ 141 w 156"/>
                    <a:gd name="T19" fmla="*/ 2 h 206"/>
                    <a:gd name="T20" fmla="*/ 147 w 156"/>
                    <a:gd name="T21" fmla="*/ 4 h 206"/>
                    <a:gd name="T22" fmla="*/ 157 w 156"/>
                    <a:gd name="T23" fmla="*/ 5 h 206"/>
                    <a:gd name="T24" fmla="*/ 161 w 156"/>
                    <a:gd name="T25" fmla="*/ 5 h 206"/>
                    <a:gd name="T26" fmla="*/ 143 w 156"/>
                    <a:gd name="T27" fmla="*/ 5 h 206"/>
                    <a:gd name="T28" fmla="*/ 131 w 156"/>
                    <a:gd name="T29" fmla="*/ 6 h 206"/>
                    <a:gd name="T30" fmla="*/ 119 w 156"/>
                    <a:gd name="T31" fmla="*/ 6 h 206"/>
                    <a:gd name="T32" fmla="*/ 115 w 156"/>
                    <a:gd name="T33" fmla="*/ 8 h 206"/>
                    <a:gd name="T34" fmla="*/ 103 w 156"/>
                    <a:gd name="T35" fmla="*/ 9 h 206"/>
                    <a:gd name="T36" fmla="*/ 97 w 156"/>
                    <a:gd name="T37" fmla="*/ 9 h 206"/>
                    <a:gd name="T38" fmla="*/ 76 w 156"/>
                    <a:gd name="T39" fmla="*/ 9 h 206"/>
                    <a:gd name="T40" fmla="*/ 72 w 156"/>
                    <a:gd name="T41" fmla="*/ 8 h 206"/>
                    <a:gd name="T42" fmla="*/ 60 w 156"/>
                    <a:gd name="T43" fmla="*/ 8 h 206"/>
                    <a:gd name="T44" fmla="*/ 42 w 156"/>
                    <a:gd name="T45" fmla="*/ 8 h 206"/>
                    <a:gd name="T46" fmla="*/ 28 w 156"/>
                    <a:gd name="T47" fmla="*/ 8 h 206"/>
                    <a:gd name="T48" fmla="*/ 10 w 156"/>
                    <a:gd name="T49" fmla="*/ 6 h 206"/>
                    <a:gd name="T50" fmla="*/ 4 w 156"/>
                    <a:gd name="T51" fmla="*/ 5 h 206"/>
                    <a:gd name="T52" fmla="*/ 0 w 156"/>
                    <a:gd name="T53" fmla="*/ 5 h 206"/>
                    <a:gd name="T54" fmla="*/ 20 w 156"/>
                    <a:gd name="T55" fmla="*/ 4 h 206"/>
                    <a:gd name="T56" fmla="*/ 32 w 156"/>
                    <a:gd name="T57" fmla="*/ 4 h 206"/>
                    <a:gd name="T58" fmla="*/ 34 w 156"/>
                    <a:gd name="T59" fmla="*/ 3 h 206"/>
                    <a:gd name="T60" fmla="*/ 52 w 156"/>
                    <a:gd name="T61" fmla="*/ 2 h 206"/>
                    <a:gd name="T62" fmla="*/ 54 w 156"/>
                    <a:gd name="T63" fmla="*/ 2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6" name="Freeform 15"/>
                <p:cNvSpPr>
                  <a:spLocks/>
                </p:cNvSpPr>
                <p:nvPr userDrawn="1"/>
              </p:nvSpPr>
              <p:spPr bwMode="ltGray">
                <a:xfrm>
                  <a:off x="2375" y="800"/>
                  <a:ext cx="110" cy="32"/>
                </a:xfrm>
                <a:custGeom>
                  <a:avLst/>
                  <a:gdLst>
                    <a:gd name="T0" fmla="*/ 4 w 109"/>
                    <a:gd name="T1" fmla="*/ 3 h 38"/>
                    <a:gd name="T2" fmla="*/ 18 w 109"/>
                    <a:gd name="T3" fmla="*/ 3 h 38"/>
                    <a:gd name="T4" fmla="*/ 46 w 109"/>
                    <a:gd name="T5" fmla="*/ 3 h 38"/>
                    <a:gd name="T6" fmla="*/ 87 w 109"/>
                    <a:gd name="T7" fmla="*/ 3 h 38"/>
                    <a:gd name="T8" fmla="*/ 105 w 109"/>
                    <a:gd name="T9" fmla="*/ 0 h 38"/>
                    <a:gd name="T10" fmla="*/ 91 w 109"/>
                    <a:gd name="T11" fmla="*/ 3 h 38"/>
                    <a:gd name="T12" fmla="*/ 75 w 109"/>
                    <a:gd name="T13" fmla="*/ 3 h 38"/>
                    <a:gd name="T14" fmla="*/ 42 w 109"/>
                    <a:gd name="T15" fmla="*/ 3 h 38"/>
                    <a:gd name="T16" fmla="*/ 14 w 109"/>
                    <a:gd name="T17" fmla="*/ 3 h 38"/>
                    <a:gd name="T18" fmla="*/ 4 w 109"/>
                    <a:gd name="T19" fmla="*/ 3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7" name="Freeform 16"/>
                <p:cNvSpPr>
                  <a:spLocks/>
                </p:cNvSpPr>
                <p:nvPr userDrawn="1"/>
              </p:nvSpPr>
              <p:spPr bwMode="ltGray">
                <a:xfrm>
                  <a:off x="2370" y="839"/>
                  <a:ext cx="75" cy="84"/>
                </a:xfrm>
                <a:custGeom>
                  <a:avLst/>
                  <a:gdLst>
                    <a:gd name="T0" fmla="*/ 8 w 76"/>
                    <a:gd name="T1" fmla="*/ 2 h 104"/>
                    <a:gd name="T2" fmla="*/ 18 w 76"/>
                    <a:gd name="T3" fmla="*/ 0 h 104"/>
                    <a:gd name="T4" fmla="*/ 34 w 76"/>
                    <a:gd name="T5" fmla="*/ 2 h 104"/>
                    <a:gd name="T6" fmla="*/ 47 w 76"/>
                    <a:gd name="T7" fmla="*/ 2 h 104"/>
                    <a:gd name="T8" fmla="*/ 38 w 76"/>
                    <a:gd name="T9" fmla="*/ 2 h 104"/>
                    <a:gd name="T10" fmla="*/ 39 w 76"/>
                    <a:gd name="T11" fmla="*/ 2 h 104"/>
                    <a:gd name="T12" fmla="*/ 43 w 76"/>
                    <a:gd name="T13" fmla="*/ 2 h 104"/>
                    <a:gd name="T14" fmla="*/ 38 w 76"/>
                    <a:gd name="T15" fmla="*/ 3 h 104"/>
                    <a:gd name="T16" fmla="*/ 34 w 76"/>
                    <a:gd name="T17" fmla="*/ 2 h 104"/>
                    <a:gd name="T18" fmla="*/ 22 w 76"/>
                    <a:gd name="T19" fmla="*/ 2 h 104"/>
                    <a:gd name="T20" fmla="*/ 28 w 76"/>
                    <a:gd name="T21" fmla="*/ 2 h 104"/>
                    <a:gd name="T22" fmla="*/ 30 w 76"/>
                    <a:gd name="T23" fmla="*/ 3 h 104"/>
                    <a:gd name="T24" fmla="*/ 20 w 76"/>
                    <a:gd name="T25" fmla="*/ 4 h 104"/>
                    <a:gd name="T26" fmla="*/ 12 w 76"/>
                    <a:gd name="T27" fmla="*/ 4 h 104"/>
                    <a:gd name="T28" fmla="*/ 8 w 76"/>
                    <a:gd name="T29" fmla="*/ 4 h 104"/>
                    <a:gd name="T30" fmla="*/ 0 w 76"/>
                    <a:gd name="T31" fmla="*/ 2 h 104"/>
                    <a:gd name="T32" fmla="*/ 2 w 76"/>
                    <a:gd name="T33" fmla="*/ 2 h 104"/>
                    <a:gd name="T34" fmla="*/ 8 w 76"/>
                    <a:gd name="T35" fmla="*/ 2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8" name="Freeform 17"/>
                <p:cNvSpPr>
                  <a:spLocks/>
                </p:cNvSpPr>
                <p:nvPr userDrawn="1"/>
              </p:nvSpPr>
              <p:spPr bwMode="ltGray">
                <a:xfrm>
                  <a:off x="2497" y="793"/>
                  <a:ext cx="37" cy="49"/>
                </a:xfrm>
                <a:custGeom>
                  <a:avLst/>
                  <a:gdLst>
                    <a:gd name="T0" fmla="*/ 3 w 37"/>
                    <a:gd name="T1" fmla="*/ 2 h 61"/>
                    <a:gd name="T2" fmla="*/ 13 w 37"/>
                    <a:gd name="T3" fmla="*/ 0 h 61"/>
                    <a:gd name="T4" fmla="*/ 15 w 37"/>
                    <a:gd name="T5" fmla="*/ 2 h 61"/>
                    <a:gd name="T6" fmla="*/ 37 w 37"/>
                    <a:gd name="T7" fmla="*/ 2 h 61"/>
                    <a:gd name="T8" fmla="*/ 19 w 37"/>
                    <a:gd name="T9" fmla="*/ 2 h 61"/>
                    <a:gd name="T10" fmla="*/ 5 w 37"/>
                    <a:gd name="T11" fmla="*/ 2 h 61"/>
                    <a:gd name="T12" fmla="*/ 1 w 37"/>
                    <a:gd name="T13" fmla="*/ 2 h 61"/>
                    <a:gd name="T14" fmla="*/ 3 w 37"/>
                    <a:gd name="T15" fmla="*/ 2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9" name="Freeform 18"/>
                <p:cNvSpPr>
                  <a:spLocks/>
                </p:cNvSpPr>
                <p:nvPr userDrawn="1"/>
              </p:nvSpPr>
              <p:spPr bwMode="ltGray">
                <a:xfrm>
                  <a:off x="2506" y="869"/>
                  <a:ext cx="47" cy="24"/>
                </a:xfrm>
                <a:custGeom>
                  <a:avLst/>
                  <a:gdLst>
                    <a:gd name="T0" fmla="*/ 7 w 49"/>
                    <a:gd name="T1" fmla="*/ 0 h 29"/>
                    <a:gd name="T2" fmla="*/ 14 w 49"/>
                    <a:gd name="T3" fmla="*/ 0 h 29"/>
                    <a:gd name="T4" fmla="*/ 27 w 49"/>
                    <a:gd name="T5" fmla="*/ 2 h 29"/>
                    <a:gd name="T6" fmla="*/ 20 w 49"/>
                    <a:gd name="T7" fmla="*/ 2 h 29"/>
                    <a:gd name="T8" fmla="*/ 3 w 49"/>
                    <a:gd name="T9" fmla="*/ 2 h 29"/>
                    <a:gd name="T10" fmla="*/ 7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0" name="Freeform 19"/>
                <p:cNvSpPr>
                  <a:spLocks/>
                </p:cNvSpPr>
                <p:nvPr userDrawn="1"/>
              </p:nvSpPr>
              <p:spPr bwMode="ltGray">
                <a:xfrm>
                  <a:off x="2555" y="832"/>
                  <a:ext cx="61" cy="42"/>
                </a:xfrm>
                <a:custGeom>
                  <a:avLst/>
                  <a:gdLst>
                    <a:gd name="T0" fmla="*/ 21 w 61"/>
                    <a:gd name="T1" fmla="*/ 5 h 48"/>
                    <a:gd name="T2" fmla="*/ 15 w 61"/>
                    <a:gd name="T3" fmla="*/ 4 h 48"/>
                    <a:gd name="T4" fmla="*/ 3 w 61"/>
                    <a:gd name="T5" fmla="*/ 4 h 48"/>
                    <a:gd name="T6" fmla="*/ 13 w 61"/>
                    <a:gd name="T7" fmla="*/ 4 h 48"/>
                    <a:gd name="T8" fmla="*/ 25 w 61"/>
                    <a:gd name="T9" fmla="*/ 0 h 48"/>
                    <a:gd name="T10" fmla="*/ 49 w 61"/>
                    <a:gd name="T11" fmla="*/ 4 h 48"/>
                    <a:gd name="T12" fmla="*/ 53 w 61"/>
                    <a:gd name="T13" fmla="*/ 4 h 48"/>
                    <a:gd name="T14" fmla="*/ 61 w 61"/>
                    <a:gd name="T15" fmla="*/ 4 h 48"/>
                    <a:gd name="T16" fmla="*/ 41 w 61"/>
                    <a:gd name="T17" fmla="*/ 5 h 48"/>
                    <a:gd name="T18" fmla="*/ 23 w 61"/>
                    <a:gd name="T19" fmla="*/ 7 h 48"/>
                    <a:gd name="T20" fmla="*/ 21 w 61"/>
                    <a:gd name="T21" fmla="*/ 5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1" name="Freeform 20"/>
                <p:cNvSpPr>
                  <a:spLocks/>
                </p:cNvSpPr>
                <p:nvPr userDrawn="1"/>
              </p:nvSpPr>
              <p:spPr bwMode="ltGray">
                <a:xfrm>
                  <a:off x="2572" y="852"/>
                  <a:ext cx="286" cy="149"/>
                </a:xfrm>
                <a:custGeom>
                  <a:avLst/>
                  <a:gdLst>
                    <a:gd name="T0" fmla="*/ 46 w 286"/>
                    <a:gd name="T1" fmla="*/ 2 h 182"/>
                    <a:gd name="T2" fmla="*/ 36 w 286"/>
                    <a:gd name="T3" fmla="*/ 2 h 182"/>
                    <a:gd name="T4" fmla="*/ 26 w 286"/>
                    <a:gd name="T5" fmla="*/ 2 h 182"/>
                    <a:gd name="T6" fmla="*/ 0 w 286"/>
                    <a:gd name="T7" fmla="*/ 2 h 182"/>
                    <a:gd name="T8" fmla="*/ 10 w 286"/>
                    <a:gd name="T9" fmla="*/ 2 h 182"/>
                    <a:gd name="T10" fmla="*/ 16 w 286"/>
                    <a:gd name="T11" fmla="*/ 3 h 182"/>
                    <a:gd name="T12" fmla="*/ 24 w 286"/>
                    <a:gd name="T13" fmla="*/ 2 h 182"/>
                    <a:gd name="T14" fmla="*/ 30 w 286"/>
                    <a:gd name="T15" fmla="*/ 2 h 182"/>
                    <a:gd name="T16" fmla="*/ 48 w 286"/>
                    <a:gd name="T17" fmla="*/ 2 h 182"/>
                    <a:gd name="T18" fmla="*/ 70 w 286"/>
                    <a:gd name="T19" fmla="*/ 3 h 182"/>
                    <a:gd name="T20" fmla="*/ 88 w 286"/>
                    <a:gd name="T21" fmla="*/ 3 h 182"/>
                    <a:gd name="T22" fmla="*/ 106 w 286"/>
                    <a:gd name="T23" fmla="*/ 5 h 182"/>
                    <a:gd name="T24" fmla="*/ 104 w 286"/>
                    <a:gd name="T25" fmla="*/ 6 h 182"/>
                    <a:gd name="T26" fmla="*/ 98 w 286"/>
                    <a:gd name="T27" fmla="*/ 7 h 182"/>
                    <a:gd name="T28" fmla="*/ 122 w 286"/>
                    <a:gd name="T29" fmla="*/ 6 h 182"/>
                    <a:gd name="T30" fmla="*/ 140 w 286"/>
                    <a:gd name="T31" fmla="*/ 7 h 182"/>
                    <a:gd name="T32" fmla="*/ 168 w 286"/>
                    <a:gd name="T33" fmla="*/ 7 h 182"/>
                    <a:gd name="T34" fmla="*/ 174 w 286"/>
                    <a:gd name="T35" fmla="*/ 7 h 182"/>
                    <a:gd name="T36" fmla="*/ 168 w 286"/>
                    <a:gd name="T37" fmla="*/ 7 h 182"/>
                    <a:gd name="T38" fmla="*/ 178 w 286"/>
                    <a:gd name="T39" fmla="*/ 7 h 182"/>
                    <a:gd name="T40" fmla="*/ 186 w 286"/>
                    <a:gd name="T41" fmla="*/ 6 h 182"/>
                    <a:gd name="T42" fmla="*/ 202 w 286"/>
                    <a:gd name="T43" fmla="*/ 6 h 182"/>
                    <a:gd name="T44" fmla="*/ 214 w 286"/>
                    <a:gd name="T45" fmla="*/ 6 h 182"/>
                    <a:gd name="T46" fmla="*/ 244 w 286"/>
                    <a:gd name="T47" fmla="*/ 9 h 182"/>
                    <a:gd name="T48" fmla="*/ 262 w 286"/>
                    <a:gd name="T49" fmla="*/ 9 h 182"/>
                    <a:gd name="T50" fmla="*/ 284 w 286"/>
                    <a:gd name="T51" fmla="*/ 9 h 182"/>
                    <a:gd name="T52" fmla="*/ 268 w 286"/>
                    <a:gd name="T53" fmla="*/ 7 h 182"/>
                    <a:gd name="T54" fmla="*/ 256 w 286"/>
                    <a:gd name="T55" fmla="*/ 7 h 182"/>
                    <a:gd name="T56" fmla="*/ 250 w 286"/>
                    <a:gd name="T57" fmla="*/ 6 h 182"/>
                    <a:gd name="T58" fmla="*/ 248 w 286"/>
                    <a:gd name="T59" fmla="*/ 6 h 182"/>
                    <a:gd name="T60" fmla="*/ 236 w 286"/>
                    <a:gd name="T61" fmla="*/ 6 h 182"/>
                    <a:gd name="T62" fmla="*/ 240 w 286"/>
                    <a:gd name="T63" fmla="*/ 5 h 182"/>
                    <a:gd name="T64" fmla="*/ 220 w 286"/>
                    <a:gd name="T65" fmla="*/ 4 h 182"/>
                    <a:gd name="T66" fmla="*/ 210 w 286"/>
                    <a:gd name="T67" fmla="*/ 3 h 182"/>
                    <a:gd name="T68" fmla="*/ 190 w 286"/>
                    <a:gd name="T69" fmla="*/ 2 h 182"/>
                    <a:gd name="T70" fmla="*/ 168 w 286"/>
                    <a:gd name="T71" fmla="*/ 2 h 182"/>
                    <a:gd name="T72" fmla="*/ 156 w 286"/>
                    <a:gd name="T73" fmla="*/ 2 h 182"/>
                    <a:gd name="T74" fmla="*/ 120 w 286"/>
                    <a:gd name="T75" fmla="*/ 2 h 182"/>
                    <a:gd name="T76" fmla="*/ 102 w 286"/>
                    <a:gd name="T77" fmla="*/ 2 h 182"/>
                    <a:gd name="T78" fmla="*/ 96 w 286"/>
                    <a:gd name="T79" fmla="*/ 0 h 182"/>
                    <a:gd name="T80" fmla="*/ 70 w 286"/>
                    <a:gd name="T81" fmla="*/ 2 h 182"/>
                    <a:gd name="T82" fmla="*/ 56 w 286"/>
                    <a:gd name="T83" fmla="*/ 2 h 182"/>
                    <a:gd name="T84" fmla="*/ 46 w 286"/>
                    <a:gd name="T85" fmla="*/ 2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2" name="Freeform 21"/>
                <p:cNvSpPr>
                  <a:spLocks/>
                </p:cNvSpPr>
                <p:nvPr userDrawn="1"/>
              </p:nvSpPr>
              <p:spPr bwMode="ltGray">
                <a:xfrm>
                  <a:off x="2820" y="866"/>
                  <a:ext cx="78" cy="64"/>
                </a:xfrm>
                <a:custGeom>
                  <a:avLst/>
                  <a:gdLst>
                    <a:gd name="T0" fmla="*/ 1 w 78"/>
                    <a:gd name="T1" fmla="*/ 2 h 78"/>
                    <a:gd name="T2" fmla="*/ 27 w 78"/>
                    <a:gd name="T3" fmla="*/ 3 h 78"/>
                    <a:gd name="T4" fmla="*/ 45 w 78"/>
                    <a:gd name="T5" fmla="*/ 2 h 78"/>
                    <a:gd name="T6" fmla="*/ 57 w 78"/>
                    <a:gd name="T7" fmla="*/ 2 h 78"/>
                    <a:gd name="T8" fmla="*/ 43 w 78"/>
                    <a:gd name="T9" fmla="*/ 2 h 78"/>
                    <a:gd name="T10" fmla="*/ 43 w 78"/>
                    <a:gd name="T11" fmla="*/ 2 h 78"/>
                    <a:gd name="T12" fmla="*/ 71 w 78"/>
                    <a:gd name="T13" fmla="*/ 2 h 78"/>
                    <a:gd name="T14" fmla="*/ 67 w 78"/>
                    <a:gd name="T15" fmla="*/ 2 h 78"/>
                    <a:gd name="T16" fmla="*/ 33 w 78"/>
                    <a:gd name="T17" fmla="*/ 4 h 78"/>
                    <a:gd name="T18" fmla="*/ 9 w 78"/>
                    <a:gd name="T19" fmla="*/ 3 h 78"/>
                    <a:gd name="T20" fmla="*/ 3 w 78"/>
                    <a:gd name="T21" fmla="*/ 3 h 78"/>
                    <a:gd name="T22" fmla="*/ 1 w 78"/>
                    <a:gd name="T23" fmla="*/ 2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3" name="Freeform 22"/>
                <p:cNvSpPr>
                  <a:spLocks/>
                </p:cNvSpPr>
                <p:nvPr userDrawn="1"/>
              </p:nvSpPr>
              <p:spPr bwMode="ltGray">
                <a:xfrm>
                  <a:off x="2984" y="732"/>
                  <a:ext cx="19" cy="14"/>
                </a:xfrm>
                <a:custGeom>
                  <a:avLst/>
                  <a:gdLst>
                    <a:gd name="T0" fmla="*/ 3 w 17"/>
                    <a:gd name="T1" fmla="*/ 2 h 18"/>
                    <a:gd name="T2" fmla="*/ 3 w 17"/>
                    <a:gd name="T3" fmla="*/ 2 h 18"/>
                    <a:gd name="T4" fmla="*/ 3 w 17"/>
                    <a:gd name="T5" fmla="*/ 2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4" name="Freeform 23"/>
                <p:cNvSpPr>
                  <a:spLocks/>
                </p:cNvSpPr>
                <p:nvPr userDrawn="1"/>
              </p:nvSpPr>
              <p:spPr bwMode="ltGray">
                <a:xfrm>
                  <a:off x="3083" y="830"/>
                  <a:ext cx="26" cy="19"/>
                </a:xfrm>
                <a:custGeom>
                  <a:avLst/>
                  <a:gdLst>
                    <a:gd name="T0" fmla="*/ 8 w 26"/>
                    <a:gd name="T1" fmla="*/ 3 h 22"/>
                    <a:gd name="T2" fmla="*/ 14 w 26"/>
                    <a:gd name="T3" fmla="*/ 0 h 22"/>
                    <a:gd name="T4" fmla="*/ 14 w 26"/>
                    <a:gd name="T5" fmla="*/ 3 h 22"/>
                    <a:gd name="T6" fmla="*/ 8 w 26"/>
                    <a:gd name="T7" fmla="*/ 3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5" name="Freeform 24"/>
                <p:cNvSpPr>
                  <a:spLocks/>
                </p:cNvSpPr>
                <p:nvPr userDrawn="1"/>
              </p:nvSpPr>
              <p:spPr bwMode="ltGray">
                <a:xfrm>
                  <a:off x="2766" y="610"/>
                  <a:ext cx="19" cy="12"/>
                </a:xfrm>
                <a:custGeom>
                  <a:avLst/>
                  <a:gdLst>
                    <a:gd name="T0" fmla="*/ 7 w 20"/>
                    <a:gd name="T1" fmla="*/ 2 h 15"/>
                    <a:gd name="T2" fmla="*/ 10 w 20"/>
                    <a:gd name="T3" fmla="*/ 2 h 15"/>
                    <a:gd name="T4" fmla="*/ 9 w 20"/>
                    <a:gd name="T5" fmla="*/ 2 h 15"/>
                    <a:gd name="T6" fmla="*/ 7 w 20"/>
                    <a:gd name="T7" fmla="*/ 2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6" name="Freeform 25"/>
                <p:cNvSpPr>
                  <a:spLocks/>
                </p:cNvSpPr>
                <p:nvPr userDrawn="1"/>
              </p:nvSpPr>
              <p:spPr bwMode="ltGray">
                <a:xfrm>
                  <a:off x="2600" y="712"/>
                  <a:ext cx="19" cy="12"/>
                </a:xfrm>
                <a:custGeom>
                  <a:avLst/>
                  <a:gdLst>
                    <a:gd name="T0" fmla="*/ 7 w 20"/>
                    <a:gd name="T1" fmla="*/ 2 h 15"/>
                    <a:gd name="T2" fmla="*/ 10 w 20"/>
                    <a:gd name="T3" fmla="*/ 2 h 15"/>
                    <a:gd name="T4" fmla="*/ 10 w 20"/>
                    <a:gd name="T5" fmla="*/ 2 h 15"/>
                    <a:gd name="T6" fmla="*/ 7 w 20"/>
                    <a:gd name="T7" fmla="*/ 2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7" name="Freeform 26"/>
                <p:cNvSpPr>
                  <a:spLocks/>
                </p:cNvSpPr>
                <p:nvPr userDrawn="1"/>
              </p:nvSpPr>
              <p:spPr bwMode="ltGray">
                <a:xfrm>
                  <a:off x="2417" y="680"/>
                  <a:ext cx="80" cy="66"/>
                </a:xfrm>
                <a:custGeom>
                  <a:avLst/>
                  <a:gdLst>
                    <a:gd name="T0" fmla="*/ 0 w 80"/>
                    <a:gd name="T1" fmla="*/ 2 h 80"/>
                    <a:gd name="T2" fmla="*/ 14 w 80"/>
                    <a:gd name="T3" fmla="*/ 2 h 80"/>
                    <a:gd name="T4" fmla="*/ 26 w 80"/>
                    <a:gd name="T5" fmla="*/ 2 h 80"/>
                    <a:gd name="T6" fmla="*/ 48 w 80"/>
                    <a:gd name="T7" fmla="*/ 2 h 80"/>
                    <a:gd name="T8" fmla="*/ 58 w 80"/>
                    <a:gd name="T9" fmla="*/ 0 h 80"/>
                    <a:gd name="T10" fmla="*/ 80 w 80"/>
                    <a:gd name="T11" fmla="*/ 2 h 80"/>
                    <a:gd name="T12" fmla="*/ 70 w 80"/>
                    <a:gd name="T13" fmla="*/ 3 h 80"/>
                    <a:gd name="T14" fmla="*/ 54 w 80"/>
                    <a:gd name="T15" fmla="*/ 4 h 80"/>
                    <a:gd name="T16" fmla="*/ 48 w 80"/>
                    <a:gd name="T17" fmla="*/ 5 h 80"/>
                    <a:gd name="T18" fmla="*/ 32 w 80"/>
                    <a:gd name="T19" fmla="*/ 4 h 80"/>
                    <a:gd name="T20" fmla="*/ 38 w 80"/>
                    <a:gd name="T21" fmla="*/ 3 h 80"/>
                    <a:gd name="T22" fmla="*/ 30 w 80"/>
                    <a:gd name="T23" fmla="*/ 2 h 80"/>
                    <a:gd name="T24" fmla="*/ 20 w 80"/>
                    <a:gd name="T25" fmla="*/ 2 h 80"/>
                    <a:gd name="T26" fmla="*/ 8 w 80"/>
                    <a:gd name="T27" fmla="*/ 3 h 80"/>
                    <a:gd name="T28" fmla="*/ 0 w 80"/>
                    <a:gd name="T29" fmla="*/ 2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8" name="Freeform 27"/>
                <p:cNvSpPr>
                  <a:spLocks/>
                </p:cNvSpPr>
                <p:nvPr userDrawn="1"/>
              </p:nvSpPr>
              <p:spPr bwMode="ltGray">
                <a:xfrm>
                  <a:off x="2391" y="541"/>
                  <a:ext cx="94" cy="142"/>
                </a:xfrm>
                <a:custGeom>
                  <a:avLst/>
                  <a:gdLst>
                    <a:gd name="T0" fmla="*/ 14 w 94"/>
                    <a:gd name="T1" fmla="*/ 5 h 174"/>
                    <a:gd name="T2" fmla="*/ 26 w 94"/>
                    <a:gd name="T3" fmla="*/ 6 h 174"/>
                    <a:gd name="T4" fmla="*/ 32 w 94"/>
                    <a:gd name="T5" fmla="*/ 5 h 174"/>
                    <a:gd name="T6" fmla="*/ 52 w 94"/>
                    <a:gd name="T7" fmla="*/ 5 h 174"/>
                    <a:gd name="T8" fmla="*/ 46 w 94"/>
                    <a:gd name="T9" fmla="*/ 6 h 174"/>
                    <a:gd name="T10" fmla="*/ 66 w 94"/>
                    <a:gd name="T11" fmla="*/ 6 h 174"/>
                    <a:gd name="T12" fmla="*/ 76 w 94"/>
                    <a:gd name="T13" fmla="*/ 7 h 174"/>
                    <a:gd name="T14" fmla="*/ 58 w 94"/>
                    <a:gd name="T15" fmla="*/ 7 h 174"/>
                    <a:gd name="T16" fmla="*/ 74 w 94"/>
                    <a:gd name="T17" fmla="*/ 9 h 174"/>
                    <a:gd name="T18" fmla="*/ 84 w 94"/>
                    <a:gd name="T19" fmla="*/ 7 h 174"/>
                    <a:gd name="T20" fmla="*/ 82 w 94"/>
                    <a:gd name="T21" fmla="*/ 6 h 174"/>
                    <a:gd name="T22" fmla="*/ 60 w 94"/>
                    <a:gd name="T23" fmla="*/ 5 h 174"/>
                    <a:gd name="T24" fmla="*/ 50 w 94"/>
                    <a:gd name="T25" fmla="*/ 4 h 174"/>
                    <a:gd name="T26" fmla="*/ 34 w 94"/>
                    <a:gd name="T27" fmla="*/ 4 h 174"/>
                    <a:gd name="T28" fmla="*/ 30 w 94"/>
                    <a:gd name="T29" fmla="*/ 3 h 174"/>
                    <a:gd name="T30" fmla="*/ 42 w 94"/>
                    <a:gd name="T31" fmla="*/ 2 h 174"/>
                    <a:gd name="T32" fmla="*/ 30 w 94"/>
                    <a:gd name="T33" fmla="*/ 0 h 174"/>
                    <a:gd name="T34" fmla="*/ 18 w 94"/>
                    <a:gd name="T35" fmla="*/ 2 h 174"/>
                    <a:gd name="T36" fmla="*/ 4 w 94"/>
                    <a:gd name="T37" fmla="*/ 2 h 174"/>
                    <a:gd name="T38" fmla="*/ 14 w 94"/>
                    <a:gd name="T39" fmla="*/ 4 h 174"/>
                    <a:gd name="T40" fmla="*/ 14 w 94"/>
                    <a:gd name="T41" fmla="*/ 5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9" name="Freeform 28"/>
                <p:cNvSpPr>
                  <a:spLocks/>
                </p:cNvSpPr>
                <p:nvPr userDrawn="1"/>
              </p:nvSpPr>
              <p:spPr bwMode="ltGray">
                <a:xfrm>
                  <a:off x="2415" y="644"/>
                  <a:ext cx="32" cy="41"/>
                </a:xfrm>
                <a:custGeom>
                  <a:avLst/>
                  <a:gdLst>
                    <a:gd name="T0" fmla="*/ 6 w 32"/>
                    <a:gd name="T1" fmla="*/ 2 h 50"/>
                    <a:gd name="T2" fmla="*/ 12 w 32"/>
                    <a:gd name="T3" fmla="*/ 0 h 50"/>
                    <a:gd name="T4" fmla="*/ 20 w 32"/>
                    <a:gd name="T5" fmla="*/ 2 h 50"/>
                    <a:gd name="T6" fmla="*/ 22 w 32"/>
                    <a:gd name="T7" fmla="*/ 2 h 50"/>
                    <a:gd name="T8" fmla="*/ 28 w 32"/>
                    <a:gd name="T9" fmla="*/ 2 h 50"/>
                    <a:gd name="T10" fmla="*/ 32 w 32"/>
                    <a:gd name="T11" fmla="*/ 2 h 50"/>
                    <a:gd name="T12" fmla="*/ 18 w 32"/>
                    <a:gd name="T13" fmla="*/ 2 h 50"/>
                    <a:gd name="T14" fmla="*/ 6 w 32"/>
                    <a:gd name="T15" fmla="*/ 2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0" name="Freeform 29"/>
                <p:cNvSpPr>
                  <a:spLocks/>
                </p:cNvSpPr>
                <p:nvPr userDrawn="1"/>
              </p:nvSpPr>
              <p:spPr bwMode="ltGray">
                <a:xfrm>
                  <a:off x="2349" y="654"/>
                  <a:ext cx="45" cy="41"/>
                </a:xfrm>
                <a:custGeom>
                  <a:avLst/>
                  <a:gdLst>
                    <a:gd name="T0" fmla="*/ 0 w 43"/>
                    <a:gd name="T1" fmla="*/ 2 h 50"/>
                    <a:gd name="T2" fmla="*/ 41 w 43"/>
                    <a:gd name="T3" fmla="*/ 2 h 50"/>
                    <a:gd name="T4" fmla="*/ 72 w 43"/>
                    <a:gd name="T5" fmla="*/ 0 h 50"/>
                    <a:gd name="T6" fmla="*/ 45 w 43"/>
                    <a:gd name="T7" fmla="*/ 2 h 50"/>
                    <a:gd name="T8" fmla="*/ 2 w 43"/>
                    <a:gd name="T9" fmla="*/ 2 h 50"/>
                    <a:gd name="T10" fmla="*/ 0 w 43"/>
                    <a:gd name="T11" fmla="*/ 2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1" name="Freeform 30"/>
                <p:cNvSpPr>
                  <a:spLocks/>
                </p:cNvSpPr>
                <p:nvPr userDrawn="1"/>
              </p:nvSpPr>
              <p:spPr bwMode="ltGray">
                <a:xfrm>
                  <a:off x="4808" y="597"/>
                  <a:ext cx="701" cy="438"/>
                </a:xfrm>
                <a:custGeom>
                  <a:avLst/>
                  <a:gdLst>
                    <a:gd name="T0" fmla="*/ 7988 w 471"/>
                    <a:gd name="T1" fmla="*/ 218026 h 281"/>
                    <a:gd name="T2" fmla="*/ 9412 w 471"/>
                    <a:gd name="T3" fmla="*/ 195014 h 281"/>
                    <a:gd name="T4" fmla="*/ 8641 w 471"/>
                    <a:gd name="T5" fmla="*/ 190648 h 281"/>
                    <a:gd name="T6" fmla="*/ 6324 w 471"/>
                    <a:gd name="T7" fmla="*/ 170005 h 281"/>
                    <a:gd name="T8" fmla="*/ 1520 w 471"/>
                    <a:gd name="T9" fmla="*/ 167461 h 281"/>
                    <a:gd name="T10" fmla="*/ 0 w 471"/>
                    <a:gd name="T11" fmla="*/ 148755 h 281"/>
                    <a:gd name="T12" fmla="*/ 4725 w 471"/>
                    <a:gd name="T13" fmla="*/ 140509 h 281"/>
                    <a:gd name="T14" fmla="*/ 2262 w 471"/>
                    <a:gd name="T15" fmla="*/ 128519 h 281"/>
                    <a:gd name="T16" fmla="*/ 686 w 471"/>
                    <a:gd name="T17" fmla="*/ 124428 h 281"/>
                    <a:gd name="T18" fmla="*/ 11100 w 471"/>
                    <a:gd name="T19" fmla="*/ 93492 h 281"/>
                    <a:gd name="T20" fmla="*/ 17020 w 471"/>
                    <a:gd name="T21" fmla="*/ 75130 h 281"/>
                    <a:gd name="T22" fmla="*/ 16520 w 471"/>
                    <a:gd name="T23" fmla="*/ 54526 h 281"/>
                    <a:gd name="T24" fmla="*/ 9412 w 471"/>
                    <a:gd name="T25" fmla="*/ 33363 h 281"/>
                    <a:gd name="T26" fmla="*/ 7946 w 471"/>
                    <a:gd name="T27" fmla="*/ 25052 h 281"/>
                    <a:gd name="T28" fmla="*/ 10196 w 471"/>
                    <a:gd name="T29" fmla="*/ 27926 h 281"/>
                    <a:gd name="T30" fmla="*/ 18649 w 471"/>
                    <a:gd name="T31" fmla="*/ 27614 h 281"/>
                    <a:gd name="T32" fmla="*/ 24867 w 471"/>
                    <a:gd name="T33" fmla="*/ 8475 h 281"/>
                    <a:gd name="T34" fmla="*/ 32002 w 471"/>
                    <a:gd name="T35" fmla="*/ 0 h 281"/>
                    <a:gd name="T36" fmla="*/ 34276 w 471"/>
                    <a:gd name="T37" fmla="*/ 1635 h 281"/>
                    <a:gd name="T38" fmla="*/ 35903 w 471"/>
                    <a:gd name="T39" fmla="*/ 7002 h 281"/>
                    <a:gd name="T40" fmla="*/ 38199 w 471"/>
                    <a:gd name="T41" fmla="*/ 3973 h 281"/>
                    <a:gd name="T42" fmla="*/ 42895 w 471"/>
                    <a:gd name="T43" fmla="*/ 6193 h 281"/>
                    <a:gd name="T44" fmla="*/ 45188 w 471"/>
                    <a:gd name="T45" fmla="*/ 7002 h 281"/>
                    <a:gd name="T46" fmla="*/ 55083 w 471"/>
                    <a:gd name="T47" fmla="*/ 10914 h 281"/>
                    <a:gd name="T48" fmla="*/ 60490 w 471"/>
                    <a:gd name="T49" fmla="*/ 18477 h 281"/>
                    <a:gd name="T50" fmla="*/ 65220 w 471"/>
                    <a:gd name="T51" fmla="*/ 13210 h 281"/>
                    <a:gd name="T52" fmla="*/ 67254 w 471"/>
                    <a:gd name="T53" fmla="*/ 10914 h 281"/>
                    <a:gd name="T54" fmla="*/ 75925 w 471"/>
                    <a:gd name="T55" fmla="*/ 10914 h 281"/>
                    <a:gd name="T56" fmla="*/ 82090 w 471"/>
                    <a:gd name="T57" fmla="*/ 25052 h 281"/>
                    <a:gd name="T58" fmla="*/ 90029 w 471"/>
                    <a:gd name="T59" fmla="*/ 45895 h 281"/>
                    <a:gd name="T60" fmla="*/ 95458 w 471"/>
                    <a:gd name="T61" fmla="*/ 54526 h 281"/>
                    <a:gd name="T62" fmla="*/ 100096 w 471"/>
                    <a:gd name="T63" fmla="*/ 52897 h 281"/>
                    <a:gd name="T64" fmla="*/ 105165 w 471"/>
                    <a:gd name="T65" fmla="*/ 50342 h 281"/>
                    <a:gd name="T66" fmla="*/ 113001 w 471"/>
                    <a:gd name="T67" fmla="*/ 55575 h 281"/>
                    <a:gd name="T68" fmla="*/ 116667 w 471"/>
                    <a:gd name="T69" fmla="*/ 62989 h 281"/>
                    <a:gd name="T70" fmla="*/ 119922 w 471"/>
                    <a:gd name="T71" fmla="*/ 69972 h 281"/>
                    <a:gd name="T72" fmla="*/ 123845 w 471"/>
                    <a:gd name="T73" fmla="*/ 86626 h 281"/>
                    <a:gd name="T74" fmla="*/ 125338 w 471"/>
                    <a:gd name="T75" fmla="*/ 93492 h 281"/>
                    <a:gd name="T76" fmla="*/ 126013 w 471"/>
                    <a:gd name="T77" fmla="*/ 97538 h 281"/>
                    <a:gd name="T78" fmla="*/ 120639 w 471"/>
                    <a:gd name="T79" fmla="*/ 110205 h 281"/>
                    <a:gd name="T80" fmla="*/ 125338 w 471"/>
                    <a:gd name="T81" fmla="*/ 110025 h 281"/>
                    <a:gd name="T82" fmla="*/ 133258 w 471"/>
                    <a:gd name="T83" fmla="*/ 120949 h 281"/>
                    <a:gd name="T84" fmla="*/ 141849 w 471"/>
                    <a:gd name="T85" fmla="*/ 122311 h 281"/>
                    <a:gd name="T86" fmla="*/ 148066 w 471"/>
                    <a:gd name="T87" fmla="*/ 130786 h 281"/>
                    <a:gd name="T88" fmla="*/ 148975 w 471"/>
                    <a:gd name="T89" fmla="*/ 134079 h 281"/>
                    <a:gd name="T90" fmla="*/ 148975 w 471"/>
                    <a:gd name="T91" fmla="*/ 136966 h 281"/>
                    <a:gd name="T92" fmla="*/ 153334 w 471"/>
                    <a:gd name="T93" fmla="*/ 134079 h 281"/>
                    <a:gd name="T94" fmla="*/ 155845 w 471"/>
                    <a:gd name="T95" fmla="*/ 133266 h 281"/>
                    <a:gd name="T96" fmla="*/ 170989 w 471"/>
                    <a:gd name="T97" fmla="*/ 143996 h 281"/>
                    <a:gd name="T98" fmla="*/ 173980 w 471"/>
                    <a:gd name="T99" fmla="*/ 154887 h 281"/>
                    <a:gd name="T100" fmla="*/ 181093 w 471"/>
                    <a:gd name="T101" fmla="*/ 156533 h 281"/>
                    <a:gd name="T102" fmla="*/ 183357 w 471"/>
                    <a:gd name="T103" fmla="*/ 167461 h 281"/>
                    <a:gd name="T104" fmla="*/ 175673 w 471"/>
                    <a:gd name="T105" fmla="*/ 200942 h 281"/>
                    <a:gd name="T106" fmla="*/ 169307 w 471"/>
                    <a:gd name="T107" fmla="*/ 219014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2" name="Freeform 31"/>
                <p:cNvSpPr>
                  <a:spLocks/>
                </p:cNvSpPr>
                <p:nvPr userDrawn="1"/>
              </p:nvSpPr>
              <p:spPr bwMode="ltGray">
                <a:xfrm>
                  <a:off x="3880" y="-7"/>
                  <a:ext cx="984" cy="692"/>
                </a:xfrm>
                <a:custGeom>
                  <a:avLst/>
                  <a:gdLst>
                    <a:gd name="T0" fmla="*/ 406 w 984"/>
                    <a:gd name="T1" fmla="*/ 2 h 844"/>
                    <a:gd name="T2" fmla="*/ 502 w 984"/>
                    <a:gd name="T3" fmla="*/ 2 h 844"/>
                    <a:gd name="T4" fmla="*/ 550 w 984"/>
                    <a:gd name="T5" fmla="*/ 2 h 844"/>
                    <a:gd name="T6" fmla="*/ 578 w 984"/>
                    <a:gd name="T7" fmla="*/ 6 h 844"/>
                    <a:gd name="T8" fmla="*/ 586 w 984"/>
                    <a:gd name="T9" fmla="*/ 5 h 844"/>
                    <a:gd name="T10" fmla="*/ 606 w 984"/>
                    <a:gd name="T11" fmla="*/ 3 h 844"/>
                    <a:gd name="T12" fmla="*/ 642 w 984"/>
                    <a:gd name="T13" fmla="*/ 6 h 844"/>
                    <a:gd name="T14" fmla="*/ 682 w 984"/>
                    <a:gd name="T15" fmla="*/ 5 h 844"/>
                    <a:gd name="T16" fmla="*/ 706 w 984"/>
                    <a:gd name="T17" fmla="*/ 4 h 844"/>
                    <a:gd name="T18" fmla="*/ 762 w 984"/>
                    <a:gd name="T19" fmla="*/ 2 h 844"/>
                    <a:gd name="T20" fmla="*/ 798 w 984"/>
                    <a:gd name="T21" fmla="*/ 3 h 844"/>
                    <a:gd name="T22" fmla="*/ 798 w 984"/>
                    <a:gd name="T23" fmla="*/ 6 h 844"/>
                    <a:gd name="T24" fmla="*/ 790 w 984"/>
                    <a:gd name="T25" fmla="*/ 7 h 844"/>
                    <a:gd name="T26" fmla="*/ 766 w 984"/>
                    <a:gd name="T27" fmla="*/ 8 h 844"/>
                    <a:gd name="T28" fmla="*/ 762 w 984"/>
                    <a:gd name="T29" fmla="*/ 9 h 844"/>
                    <a:gd name="T30" fmla="*/ 802 w 984"/>
                    <a:gd name="T31" fmla="*/ 11 h 844"/>
                    <a:gd name="T32" fmla="*/ 786 w 984"/>
                    <a:gd name="T33" fmla="*/ 16 h 844"/>
                    <a:gd name="T34" fmla="*/ 830 w 984"/>
                    <a:gd name="T35" fmla="*/ 21 h 844"/>
                    <a:gd name="T36" fmla="*/ 854 w 984"/>
                    <a:gd name="T37" fmla="*/ 23 h 844"/>
                    <a:gd name="T38" fmla="*/ 830 w 984"/>
                    <a:gd name="T39" fmla="*/ 23 h 844"/>
                    <a:gd name="T40" fmla="*/ 746 w 984"/>
                    <a:gd name="T41" fmla="*/ 20 h 844"/>
                    <a:gd name="T42" fmla="*/ 678 w 984"/>
                    <a:gd name="T43" fmla="*/ 20 h 844"/>
                    <a:gd name="T44" fmla="*/ 590 w 984"/>
                    <a:gd name="T45" fmla="*/ 23 h 844"/>
                    <a:gd name="T46" fmla="*/ 642 w 984"/>
                    <a:gd name="T47" fmla="*/ 30 h 844"/>
                    <a:gd name="T48" fmla="*/ 710 w 984"/>
                    <a:gd name="T49" fmla="*/ 32 h 844"/>
                    <a:gd name="T50" fmla="*/ 738 w 984"/>
                    <a:gd name="T51" fmla="*/ 28 h 844"/>
                    <a:gd name="T52" fmla="*/ 774 w 984"/>
                    <a:gd name="T53" fmla="*/ 29 h 844"/>
                    <a:gd name="T54" fmla="*/ 766 w 984"/>
                    <a:gd name="T55" fmla="*/ 32 h 844"/>
                    <a:gd name="T56" fmla="*/ 802 w 984"/>
                    <a:gd name="T57" fmla="*/ 34 h 844"/>
                    <a:gd name="T58" fmla="*/ 838 w 984"/>
                    <a:gd name="T59" fmla="*/ 34 h 844"/>
                    <a:gd name="T60" fmla="*/ 922 w 984"/>
                    <a:gd name="T61" fmla="*/ 41 h 844"/>
                    <a:gd name="T62" fmla="*/ 942 w 984"/>
                    <a:gd name="T63" fmla="*/ 42 h 844"/>
                    <a:gd name="T64" fmla="*/ 874 w 984"/>
                    <a:gd name="T65" fmla="*/ 41 h 844"/>
                    <a:gd name="T66" fmla="*/ 830 w 984"/>
                    <a:gd name="T67" fmla="*/ 39 h 844"/>
                    <a:gd name="T68" fmla="*/ 778 w 984"/>
                    <a:gd name="T69" fmla="*/ 36 h 844"/>
                    <a:gd name="T70" fmla="*/ 702 w 984"/>
                    <a:gd name="T71" fmla="*/ 34 h 844"/>
                    <a:gd name="T72" fmla="*/ 614 w 984"/>
                    <a:gd name="T73" fmla="*/ 33 h 844"/>
                    <a:gd name="T74" fmla="*/ 506 w 984"/>
                    <a:gd name="T75" fmla="*/ 30 h 844"/>
                    <a:gd name="T76" fmla="*/ 462 w 984"/>
                    <a:gd name="T77" fmla="*/ 26 h 844"/>
                    <a:gd name="T78" fmla="*/ 430 w 984"/>
                    <a:gd name="T79" fmla="*/ 24 h 844"/>
                    <a:gd name="T80" fmla="*/ 382 w 984"/>
                    <a:gd name="T81" fmla="*/ 21 h 844"/>
                    <a:gd name="T82" fmla="*/ 342 w 984"/>
                    <a:gd name="T83" fmla="*/ 19 h 844"/>
                    <a:gd name="T84" fmla="*/ 354 w 984"/>
                    <a:gd name="T85" fmla="*/ 21 h 844"/>
                    <a:gd name="T86" fmla="*/ 418 w 984"/>
                    <a:gd name="T87" fmla="*/ 25 h 844"/>
                    <a:gd name="T88" fmla="*/ 422 w 984"/>
                    <a:gd name="T89" fmla="*/ 26 h 844"/>
                    <a:gd name="T90" fmla="*/ 394 w 984"/>
                    <a:gd name="T91" fmla="*/ 26 h 844"/>
                    <a:gd name="T92" fmla="*/ 354 w 984"/>
                    <a:gd name="T93" fmla="*/ 24 h 844"/>
                    <a:gd name="T94" fmla="*/ 314 w 984"/>
                    <a:gd name="T95" fmla="*/ 20 h 844"/>
                    <a:gd name="T96" fmla="*/ 266 w 984"/>
                    <a:gd name="T97" fmla="*/ 17 h 844"/>
                    <a:gd name="T98" fmla="*/ 210 w 984"/>
                    <a:gd name="T99" fmla="*/ 16 h 844"/>
                    <a:gd name="T100" fmla="*/ 154 w 984"/>
                    <a:gd name="T101" fmla="*/ 11 h 844"/>
                    <a:gd name="T102" fmla="*/ 66 w 984"/>
                    <a:gd name="T103" fmla="*/ 3 h 844"/>
                    <a:gd name="T104" fmla="*/ 34 w 984"/>
                    <a:gd name="T105" fmla="*/ 2 h 844"/>
                    <a:gd name="T106" fmla="*/ 46 w 984"/>
                    <a:gd name="T107" fmla="*/ 2 h 844"/>
                    <a:gd name="T108" fmla="*/ 102 w 984"/>
                    <a:gd name="T109" fmla="*/ 3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3" name="Freeform 32"/>
                <p:cNvSpPr>
                  <a:spLocks/>
                </p:cNvSpPr>
                <p:nvPr userDrawn="1"/>
              </p:nvSpPr>
              <p:spPr bwMode="ltGray">
                <a:xfrm>
                  <a:off x="3577" y="490"/>
                  <a:ext cx="36" cy="39"/>
                </a:xfrm>
                <a:custGeom>
                  <a:avLst/>
                  <a:gdLst>
                    <a:gd name="T0" fmla="*/ 6 w 36"/>
                    <a:gd name="T1" fmla="*/ 2 h 48"/>
                    <a:gd name="T2" fmla="*/ 10 w 36"/>
                    <a:gd name="T3" fmla="*/ 2 h 48"/>
                    <a:gd name="T4" fmla="*/ 6 w 36"/>
                    <a:gd name="T5" fmla="*/ 2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4" name="Freeform 33"/>
                <p:cNvSpPr>
                  <a:spLocks/>
                </p:cNvSpPr>
                <p:nvPr userDrawn="1"/>
              </p:nvSpPr>
              <p:spPr bwMode="ltGray">
                <a:xfrm>
                  <a:off x="3549" y="475"/>
                  <a:ext cx="38" cy="29"/>
                </a:xfrm>
                <a:custGeom>
                  <a:avLst/>
                  <a:gdLst>
                    <a:gd name="T0" fmla="*/ 0 w 36"/>
                    <a:gd name="T1" fmla="*/ 2 h 37"/>
                    <a:gd name="T2" fmla="*/ 27 w 36"/>
                    <a:gd name="T3" fmla="*/ 1 h 37"/>
                    <a:gd name="T4" fmla="*/ 80 w 36"/>
                    <a:gd name="T5" fmla="*/ 2 h 37"/>
                    <a:gd name="T6" fmla="*/ 8 w 36"/>
                    <a:gd name="T7" fmla="*/ 2 h 37"/>
                    <a:gd name="T8" fmla="*/ 0 w 36"/>
                    <a:gd name="T9" fmla="*/ 2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5" name="Freeform 34"/>
                <p:cNvSpPr>
                  <a:spLocks/>
                </p:cNvSpPr>
                <p:nvPr userDrawn="1"/>
              </p:nvSpPr>
              <p:spPr bwMode="ltGray">
                <a:xfrm>
                  <a:off x="4686" y="394"/>
                  <a:ext cx="171" cy="81"/>
                </a:xfrm>
                <a:custGeom>
                  <a:avLst/>
                  <a:gdLst>
                    <a:gd name="T0" fmla="*/ 0 w 170"/>
                    <a:gd name="T1" fmla="*/ 4 h 96"/>
                    <a:gd name="T2" fmla="*/ 28 w 170"/>
                    <a:gd name="T3" fmla="*/ 3 h 96"/>
                    <a:gd name="T4" fmla="*/ 56 w 170"/>
                    <a:gd name="T5" fmla="*/ 3 h 96"/>
                    <a:gd name="T6" fmla="*/ 80 w 170"/>
                    <a:gd name="T7" fmla="*/ 3 h 96"/>
                    <a:gd name="T8" fmla="*/ 64 w 170"/>
                    <a:gd name="T9" fmla="*/ 3 h 96"/>
                    <a:gd name="T10" fmla="*/ 139 w 170"/>
                    <a:gd name="T11" fmla="*/ 4 h 96"/>
                    <a:gd name="T12" fmla="*/ 175 w 170"/>
                    <a:gd name="T13" fmla="*/ 5 h 96"/>
                    <a:gd name="T14" fmla="*/ 131 w 170"/>
                    <a:gd name="T15" fmla="*/ 6 h 96"/>
                    <a:gd name="T16" fmla="*/ 103 w 170"/>
                    <a:gd name="T17" fmla="*/ 5 h 96"/>
                    <a:gd name="T18" fmla="*/ 76 w 170"/>
                    <a:gd name="T19" fmla="*/ 4 h 96"/>
                    <a:gd name="T20" fmla="*/ 24 w 170"/>
                    <a:gd name="T21" fmla="*/ 3 h 96"/>
                    <a:gd name="T22" fmla="*/ 0 w 170"/>
                    <a:gd name="T23" fmla="*/ 4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6" name="Freeform 35"/>
                <p:cNvSpPr>
                  <a:spLocks/>
                </p:cNvSpPr>
                <p:nvPr userDrawn="1"/>
              </p:nvSpPr>
              <p:spPr bwMode="ltGray">
                <a:xfrm>
                  <a:off x="4867" y="460"/>
                  <a:ext cx="138" cy="37"/>
                </a:xfrm>
                <a:custGeom>
                  <a:avLst/>
                  <a:gdLst>
                    <a:gd name="T0" fmla="*/ 0 w 138"/>
                    <a:gd name="T1" fmla="*/ 0 h 44"/>
                    <a:gd name="T2" fmla="*/ 52 w 138"/>
                    <a:gd name="T3" fmla="*/ 3 h 44"/>
                    <a:gd name="T4" fmla="*/ 88 w 138"/>
                    <a:gd name="T5" fmla="*/ 3 h 44"/>
                    <a:gd name="T6" fmla="*/ 112 w 138"/>
                    <a:gd name="T7" fmla="*/ 3 h 44"/>
                    <a:gd name="T8" fmla="*/ 108 w 138"/>
                    <a:gd name="T9" fmla="*/ 3 h 44"/>
                    <a:gd name="T10" fmla="*/ 64 w 138"/>
                    <a:gd name="T11" fmla="*/ 3 h 44"/>
                    <a:gd name="T12" fmla="*/ 0 w 138"/>
                    <a:gd name="T13" fmla="*/ 3 h 44"/>
                    <a:gd name="T14" fmla="*/ 28 w 138"/>
                    <a:gd name="T15" fmla="*/ 3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7" name="Freeform 36"/>
                <p:cNvSpPr>
                  <a:spLocks/>
                </p:cNvSpPr>
                <p:nvPr userDrawn="1"/>
              </p:nvSpPr>
              <p:spPr bwMode="ltGray">
                <a:xfrm>
                  <a:off x="4794" y="480"/>
                  <a:ext cx="56" cy="34"/>
                </a:xfrm>
                <a:custGeom>
                  <a:avLst/>
                  <a:gdLst>
                    <a:gd name="T0" fmla="*/ 17 w 57"/>
                    <a:gd name="T1" fmla="*/ 2 h 42"/>
                    <a:gd name="T2" fmla="*/ 28 w 57"/>
                    <a:gd name="T3" fmla="*/ 2 h 42"/>
                    <a:gd name="T4" fmla="*/ 17 w 57"/>
                    <a:gd name="T5" fmla="*/ 2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8" name="Freeform 37"/>
                <p:cNvSpPr>
                  <a:spLocks/>
                </p:cNvSpPr>
                <p:nvPr userDrawn="1"/>
              </p:nvSpPr>
              <p:spPr bwMode="ltGray">
                <a:xfrm>
                  <a:off x="4757" y="375"/>
                  <a:ext cx="37" cy="44"/>
                </a:xfrm>
                <a:custGeom>
                  <a:avLst/>
                  <a:gdLst>
                    <a:gd name="T0" fmla="*/ 9 w 39"/>
                    <a:gd name="T1" fmla="*/ 3 h 52"/>
                    <a:gd name="T2" fmla="*/ 9 w 39"/>
                    <a:gd name="T3" fmla="*/ 0 h 52"/>
                    <a:gd name="T4" fmla="*/ 9 w 39"/>
                    <a:gd name="T5" fmla="*/ 3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9" name="Freeform 38"/>
                <p:cNvSpPr>
                  <a:spLocks/>
                </p:cNvSpPr>
                <p:nvPr userDrawn="1"/>
              </p:nvSpPr>
              <p:spPr bwMode="ltGray">
                <a:xfrm>
                  <a:off x="5054" y="507"/>
                  <a:ext cx="45" cy="66"/>
                </a:xfrm>
                <a:custGeom>
                  <a:avLst/>
                  <a:gdLst>
                    <a:gd name="T0" fmla="*/ 4 w 44"/>
                    <a:gd name="T1" fmla="*/ 2 h 80"/>
                    <a:gd name="T2" fmla="*/ 20 w 44"/>
                    <a:gd name="T3" fmla="*/ 2 h 80"/>
                    <a:gd name="T4" fmla="*/ 39 w 44"/>
                    <a:gd name="T5" fmla="*/ 2 h 80"/>
                    <a:gd name="T6" fmla="*/ 51 w 44"/>
                    <a:gd name="T7" fmla="*/ 3 h 80"/>
                    <a:gd name="T8" fmla="*/ 39 w 44"/>
                    <a:gd name="T9" fmla="*/ 4 h 80"/>
                    <a:gd name="T10" fmla="*/ 0 w 44"/>
                    <a:gd name="T11" fmla="*/ 2 h 80"/>
                    <a:gd name="T12" fmla="*/ 4 w 44"/>
                    <a:gd name="T13" fmla="*/ 2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0" name="Freeform 39"/>
                <p:cNvSpPr>
                  <a:spLocks/>
                </p:cNvSpPr>
                <p:nvPr userDrawn="1"/>
              </p:nvSpPr>
              <p:spPr bwMode="ltGray">
                <a:xfrm>
                  <a:off x="4260" y="6"/>
                  <a:ext cx="480" cy="100"/>
                </a:xfrm>
                <a:custGeom>
                  <a:avLst/>
                  <a:gdLst>
                    <a:gd name="T0" fmla="*/ 83771 w 323"/>
                    <a:gd name="T1" fmla="*/ 1091 h 64"/>
                    <a:gd name="T2" fmla="*/ 87877 w 323"/>
                    <a:gd name="T3" fmla="*/ 6505 h 64"/>
                    <a:gd name="T4" fmla="*/ 89460 w 323"/>
                    <a:gd name="T5" fmla="*/ 0 h 64"/>
                    <a:gd name="T6" fmla="*/ 101018 w 323"/>
                    <a:gd name="T7" fmla="*/ 0 h 64"/>
                    <a:gd name="T8" fmla="*/ 109508 w 323"/>
                    <a:gd name="T9" fmla="*/ 14019 h 64"/>
                    <a:gd name="T10" fmla="*/ 121274 w 323"/>
                    <a:gd name="T11" fmla="*/ 8211 h 64"/>
                    <a:gd name="T12" fmla="*/ 119609 w 323"/>
                    <a:gd name="T13" fmla="*/ 23111 h 64"/>
                    <a:gd name="T14" fmla="*/ 113381 w 323"/>
                    <a:gd name="T15" fmla="*/ 37586 h 64"/>
                    <a:gd name="T16" fmla="*/ 112148 w 323"/>
                    <a:gd name="T17" fmla="*/ 23111 h 64"/>
                    <a:gd name="T18" fmla="*/ 109508 w 323"/>
                    <a:gd name="T19" fmla="*/ 24814 h 64"/>
                    <a:gd name="T20" fmla="*/ 106429 w 323"/>
                    <a:gd name="T21" fmla="*/ 23111 h 64"/>
                    <a:gd name="T22" fmla="*/ 100067 w 323"/>
                    <a:gd name="T23" fmla="*/ 17173 h 64"/>
                    <a:gd name="T24" fmla="*/ 86901 w 323"/>
                    <a:gd name="T25" fmla="*/ 30517 h 64"/>
                    <a:gd name="T26" fmla="*/ 76585 w 323"/>
                    <a:gd name="T27" fmla="*/ 35813 h 64"/>
                    <a:gd name="T28" fmla="*/ 80637 w 323"/>
                    <a:gd name="T29" fmla="*/ 45973 h 64"/>
                    <a:gd name="T30" fmla="*/ 71618 w 323"/>
                    <a:gd name="T31" fmla="*/ 50544 h 64"/>
                    <a:gd name="T32" fmla="*/ 64216 w 323"/>
                    <a:gd name="T33" fmla="*/ 48942 h 64"/>
                    <a:gd name="T34" fmla="*/ 67337 w 323"/>
                    <a:gd name="T35" fmla="*/ 45973 h 64"/>
                    <a:gd name="T36" fmla="*/ 64938 w 323"/>
                    <a:gd name="T37" fmla="*/ 32348 h 64"/>
                    <a:gd name="T38" fmla="*/ 64216 w 323"/>
                    <a:gd name="T39" fmla="*/ 24814 h 64"/>
                    <a:gd name="T40" fmla="*/ 60199 w 323"/>
                    <a:gd name="T41" fmla="*/ 18758 h 64"/>
                    <a:gd name="T42" fmla="*/ 54161 w 323"/>
                    <a:gd name="T43" fmla="*/ 21905 h 64"/>
                    <a:gd name="T44" fmla="*/ 51039 w 323"/>
                    <a:gd name="T45" fmla="*/ 21905 h 64"/>
                    <a:gd name="T46" fmla="*/ 46884 w 323"/>
                    <a:gd name="T47" fmla="*/ 20047 h 64"/>
                    <a:gd name="T48" fmla="*/ 31549 w 323"/>
                    <a:gd name="T49" fmla="*/ 1705 h 64"/>
                    <a:gd name="T50" fmla="*/ 22618 w 323"/>
                    <a:gd name="T51" fmla="*/ 11253 h 64"/>
                    <a:gd name="T52" fmla="*/ 1 w 323"/>
                    <a:gd name="T53" fmla="*/ 0 h 64"/>
                    <a:gd name="T54" fmla="*/ 83771 w 323"/>
                    <a:gd name="T55" fmla="*/ 109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1" name="Freeform 40"/>
                <p:cNvSpPr>
                  <a:spLocks/>
                </p:cNvSpPr>
                <p:nvPr userDrawn="1"/>
              </p:nvSpPr>
              <p:spPr bwMode="ltGray">
                <a:xfrm>
                  <a:off x="3835" y="3"/>
                  <a:ext cx="446" cy="49"/>
                </a:xfrm>
                <a:custGeom>
                  <a:avLst/>
                  <a:gdLst>
                    <a:gd name="T0" fmla="*/ 40241 w 300"/>
                    <a:gd name="T1" fmla="*/ 29681 h 31"/>
                    <a:gd name="T2" fmla="*/ 11713 w 300"/>
                    <a:gd name="T3" fmla="*/ 1279 h 31"/>
                    <a:gd name="T4" fmla="*/ 109208 w 300"/>
                    <a:gd name="T5" fmla="*/ 0 h 31"/>
                    <a:gd name="T6" fmla="*/ 113272 w 300"/>
                    <a:gd name="T7" fmla="*/ 13426 h 31"/>
                    <a:gd name="T8" fmla="*/ 101044 w 300"/>
                    <a:gd name="T9" fmla="*/ 15383 h 31"/>
                    <a:gd name="T10" fmla="*/ 40241 w 300"/>
                    <a:gd name="T11" fmla="*/ 2968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2" name="Freeform 41"/>
                <p:cNvSpPr>
                  <a:spLocks/>
                </p:cNvSpPr>
                <p:nvPr userDrawn="1"/>
              </p:nvSpPr>
              <p:spPr bwMode="ltGray">
                <a:xfrm>
                  <a:off x="2853" y="74"/>
                  <a:ext cx="42" cy="25"/>
                </a:xfrm>
                <a:custGeom>
                  <a:avLst/>
                  <a:gdLst>
                    <a:gd name="T0" fmla="*/ 0 w 41"/>
                    <a:gd name="T1" fmla="*/ 3 h 29"/>
                    <a:gd name="T2" fmla="*/ 12 w 41"/>
                    <a:gd name="T3" fmla="*/ 3 h 29"/>
                    <a:gd name="T4" fmla="*/ 0 w 41"/>
                    <a:gd name="T5" fmla="*/ 3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3" name="Freeform 42"/>
                <p:cNvSpPr>
                  <a:spLocks/>
                </p:cNvSpPr>
                <p:nvPr userDrawn="1"/>
              </p:nvSpPr>
              <p:spPr bwMode="ltGray">
                <a:xfrm>
                  <a:off x="1704" y="3"/>
                  <a:ext cx="1022" cy="372"/>
                </a:xfrm>
                <a:custGeom>
                  <a:avLst/>
                  <a:gdLst>
                    <a:gd name="T0" fmla="*/ 25861419 w 436"/>
                    <a:gd name="T1" fmla="*/ 548578 h 152"/>
                    <a:gd name="T2" fmla="*/ 154524473 w 436"/>
                    <a:gd name="T3" fmla="*/ 0 h 152"/>
                    <a:gd name="T4" fmla="*/ 147374486 w 436"/>
                    <a:gd name="T5" fmla="*/ 36526122 h 152"/>
                    <a:gd name="T6" fmla="*/ 140743099 w 436"/>
                    <a:gd name="T7" fmla="*/ 45900314 h 152"/>
                    <a:gd name="T8" fmla="*/ 138924928 w 436"/>
                    <a:gd name="T9" fmla="*/ 47333755 h 152"/>
                    <a:gd name="T10" fmla="*/ 132865898 w 436"/>
                    <a:gd name="T11" fmla="*/ 49506188 h 152"/>
                    <a:gd name="T12" fmla="*/ 127888603 w 436"/>
                    <a:gd name="T13" fmla="*/ 59429406 h 152"/>
                    <a:gd name="T14" fmla="*/ 128357863 w 436"/>
                    <a:gd name="T15" fmla="*/ 66896919 h 152"/>
                    <a:gd name="T16" fmla="*/ 128934943 w 436"/>
                    <a:gd name="T17" fmla="*/ 72446599 h 152"/>
                    <a:gd name="T18" fmla="*/ 129710604 w 436"/>
                    <a:gd name="T19" fmla="*/ 76595963 h 152"/>
                    <a:gd name="T20" fmla="*/ 128357863 w 436"/>
                    <a:gd name="T21" fmla="*/ 82694252 h 152"/>
                    <a:gd name="T22" fmla="*/ 124426908 w 436"/>
                    <a:gd name="T23" fmla="*/ 81351686 h 152"/>
                    <a:gd name="T24" fmla="*/ 121258814 w 436"/>
                    <a:gd name="T25" fmla="*/ 87349413 h 152"/>
                    <a:gd name="T26" fmla="*/ 122935869 w 436"/>
                    <a:gd name="T27" fmla="*/ 71068312 h 152"/>
                    <a:gd name="T28" fmla="*/ 119720650 w 436"/>
                    <a:gd name="T29" fmla="*/ 67785196 h 152"/>
                    <a:gd name="T30" fmla="*/ 121833914 w 436"/>
                    <a:gd name="T31" fmla="*/ 63073317 h 152"/>
                    <a:gd name="T32" fmla="*/ 121258814 w 436"/>
                    <a:gd name="T33" fmla="*/ 60352267 h 152"/>
                    <a:gd name="T34" fmla="*/ 113390574 w 436"/>
                    <a:gd name="T35" fmla="*/ 63621278 h 152"/>
                    <a:gd name="T36" fmla="*/ 112348183 w 436"/>
                    <a:gd name="T37" fmla="*/ 57523606 h 152"/>
                    <a:gd name="T38" fmla="*/ 105187306 w 436"/>
                    <a:gd name="T39" fmla="*/ 63621278 h 152"/>
                    <a:gd name="T40" fmla="*/ 113390574 w 436"/>
                    <a:gd name="T41" fmla="*/ 69725771 h 152"/>
                    <a:gd name="T42" fmla="*/ 108111890 w 436"/>
                    <a:gd name="T43" fmla="*/ 79087648 h 152"/>
                    <a:gd name="T44" fmla="*/ 110227156 w 436"/>
                    <a:gd name="T45" fmla="*/ 85182068 h 152"/>
                    <a:gd name="T46" fmla="*/ 111572415 w 436"/>
                    <a:gd name="T47" fmla="*/ 93447707 h 152"/>
                    <a:gd name="T48" fmla="*/ 109459622 w 436"/>
                    <a:gd name="T49" fmla="*/ 94011265 h 152"/>
                    <a:gd name="T50" fmla="*/ 111241646 w 436"/>
                    <a:gd name="T51" fmla="*/ 97293015 h 152"/>
                    <a:gd name="T52" fmla="*/ 108874759 w 436"/>
                    <a:gd name="T53" fmla="*/ 102821162 h 152"/>
                    <a:gd name="T54" fmla="*/ 0 w 436"/>
                    <a:gd name="T55" fmla="*/ 100931542 h 152"/>
                    <a:gd name="T56" fmla="*/ 25861419 w 436"/>
                    <a:gd name="T57" fmla="*/ 548578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4" name="Freeform 43"/>
                <p:cNvSpPr>
                  <a:spLocks/>
                </p:cNvSpPr>
                <p:nvPr userDrawn="1"/>
              </p:nvSpPr>
              <p:spPr bwMode="ltGray">
                <a:xfrm>
                  <a:off x="2729" y="-9"/>
                  <a:ext cx="47" cy="134"/>
                </a:xfrm>
                <a:custGeom>
                  <a:avLst/>
                  <a:gdLst>
                    <a:gd name="T0" fmla="*/ 5 w 47"/>
                    <a:gd name="T1" fmla="*/ 6 h 165"/>
                    <a:gd name="T2" fmla="*/ 15 w 47"/>
                    <a:gd name="T3" fmla="*/ 5 h 165"/>
                    <a:gd name="T4" fmla="*/ 17 w 47"/>
                    <a:gd name="T5" fmla="*/ 2 h 165"/>
                    <a:gd name="T6" fmla="*/ 11 w 47"/>
                    <a:gd name="T7" fmla="*/ 2 h 165"/>
                    <a:gd name="T8" fmla="*/ 17 w 47"/>
                    <a:gd name="T9" fmla="*/ 2 h 165"/>
                    <a:gd name="T10" fmla="*/ 21 w 47"/>
                    <a:gd name="T11" fmla="*/ 0 h 165"/>
                    <a:gd name="T12" fmla="*/ 31 w 47"/>
                    <a:gd name="T13" fmla="*/ 2 h 165"/>
                    <a:gd name="T14" fmla="*/ 47 w 47"/>
                    <a:gd name="T15" fmla="*/ 4 h 165"/>
                    <a:gd name="T16" fmla="*/ 31 w 47"/>
                    <a:gd name="T17" fmla="*/ 5 h 165"/>
                    <a:gd name="T18" fmla="*/ 23 w 47"/>
                    <a:gd name="T19" fmla="*/ 5 h 165"/>
                    <a:gd name="T20" fmla="*/ 21 w 47"/>
                    <a:gd name="T21" fmla="*/ 6 h 165"/>
                    <a:gd name="T22" fmla="*/ 27 w 47"/>
                    <a:gd name="T23" fmla="*/ 6 h 165"/>
                    <a:gd name="T24" fmla="*/ 31 w 47"/>
                    <a:gd name="T25" fmla="*/ 6 h 165"/>
                    <a:gd name="T26" fmla="*/ 13 w 47"/>
                    <a:gd name="T27" fmla="*/ 6 h 165"/>
                    <a:gd name="T28" fmla="*/ 7 w 47"/>
                    <a:gd name="T29" fmla="*/ 6 h 165"/>
                    <a:gd name="T30" fmla="*/ 3 w 47"/>
                    <a:gd name="T31" fmla="*/ 6 h 165"/>
                    <a:gd name="T32" fmla="*/ 5 w 47"/>
                    <a:gd name="T33" fmla="*/ 6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5" name="Freeform 44"/>
                <p:cNvSpPr>
                  <a:spLocks/>
                </p:cNvSpPr>
                <p:nvPr userDrawn="1"/>
              </p:nvSpPr>
              <p:spPr bwMode="ltGray">
                <a:xfrm>
                  <a:off x="2701" y="103"/>
                  <a:ext cx="138" cy="84"/>
                </a:xfrm>
                <a:custGeom>
                  <a:avLst/>
                  <a:gdLst>
                    <a:gd name="T0" fmla="*/ 26 w 138"/>
                    <a:gd name="T1" fmla="*/ 3 h 103"/>
                    <a:gd name="T2" fmla="*/ 30 w 138"/>
                    <a:gd name="T3" fmla="*/ 2 h 103"/>
                    <a:gd name="T4" fmla="*/ 50 w 138"/>
                    <a:gd name="T5" fmla="*/ 2 h 103"/>
                    <a:gd name="T6" fmla="*/ 54 w 138"/>
                    <a:gd name="T7" fmla="*/ 2 h 103"/>
                    <a:gd name="T8" fmla="*/ 66 w 138"/>
                    <a:gd name="T9" fmla="*/ 2 h 103"/>
                    <a:gd name="T10" fmla="*/ 80 w 138"/>
                    <a:gd name="T11" fmla="*/ 2 h 103"/>
                    <a:gd name="T12" fmla="*/ 116 w 138"/>
                    <a:gd name="T13" fmla="*/ 2 h 103"/>
                    <a:gd name="T14" fmla="*/ 130 w 138"/>
                    <a:gd name="T15" fmla="*/ 2 h 103"/>
                    <a:gd name="T16" fmla="*/ 138 w 138"/>
                    <a:gd name="T17" fmla="*/ 2 h 103"/>
                    <a:gd name="T18" fmla="*/ 106 w 138"/>
                    <a:gd name="T19" fmla="*/ 2 h 103"/>
                    <a:gd name="T20" fmla="*/ 84 w 138"/>
                    <a:gd name="T21" fmla="*/ 3 h 103"/>
                    <a:gd name="T22" fmla="*/ 66 w 138"/>
                    <a:gd name="T23" fmla="*/ 4 h 103"/>
                    <a:gd name="T24" fmla="*/ 48 w 138"/>
                    <a:gd name="T25" fmla="*/ 5 h 103"/>
                    <a:gd name="T26" fmla="*/ 26 w 138"/>
                    <a:gd name="T27" fmla="*/ 5 h 103"/>
                    <a:gd name="T28" fmla="*/ 20 w 138"/>
                    <a:gd name="T29" fmla="*/ 4 h 103"/>
                    <a:gd name="T30" fmla="*/ 22 w 138"/>
                    <a:gd name="T31" fmla="*/ 5 h 103"/>
                    <a:gd name="T32" fmla="*/ 0 w 138"/>
                    <a:gd name="T33" fmla="*/ 5 h 103"/>
                    <a:gd name="T34" fmla="*/ 10 w 138"/>
                    <a:gd name="T35" fmla="*/ 4 h 103"/>
                    <a:gd name="T36" fmla="*/ 26 w 138"/>
                    <a:gd name="T37" fmla="*/ 3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6" name="Freeform 45"/>
                <p:cNvSpPr>
                  <a:spLocks/>
                </p:cNvSpPr>
                <p:nvPr userDrawn="1"/>
              </p:nvSpPr>
              <p:spPr bwMode="ltGray">
                <a:xfrm>
                  <a:off x="2553" y="182"/>
                  <a:ext cx="187" cy="176"/>
                </a:xfrm>
                <a:custGeom>
                  <a:avLst/>
                  <a:gdLst>
                    <a:gd name="T0" fmla="*/ 143 w 188"/>
                    <a:gd name="T1" fmla="*/ 2 h 214"/>
                    <a:gd name="T2" fmla="*/ 145 w 188"/>
                    <a:gd name="T3" fmla="*/ 2 h 214"/>
                    <a:gd name="T4" fmla="*/ 155 w 188"/>
                    <a:gd name="T5" fmla="*/ 0 h 214"/>
                    <a:gd name="T6" fmla="*/ 167 w 188"/>
                    <a:gd name="T7" fmla="*/ 2 h 214"/>
                    <a:gd name="T8" fmla="*/ 173 w 188"/>
                    <a:gd name="T9" fmla="*/ 2 h 214"/>
                    <a:gd name="T10" fmla="*/ 163 w 188"/>
                    <a:gd name="T11" fmla="*/ 3 h 214"/>
                    <a:gd name="T12" fmla="*/ 155 w 188"/>
                    <a:gd name="T13" fmla="*/ 4 h 214"/>
                    <a:gd name="T14" fmla="*/ 147 w 188"/>
                    <a:gd name="T15" fmla="*/ 7 h 214"/>
                    <a:gd name="T16" fmla="*/ 129 w 188"/>
                    <a:gd name="T17" fmla="*/ 7 h 214"/>
                    <a:gd name="T18" fmla="*/ 105 w 188"/>
                    <a:gd name="T19" fmla="*/ 7 h 214"/>
                    <a:gd name="T20" fmla="*/ 97 w 188"/>
                    <a:gd name="T21" fmla="*/ 7 h 214"/>
                    <a:gd name="T22" fmla="*/ 94 w 188"/>
                    <a:gd name="T23" fmla="*/ 8 h 214"/>
                    <a:gd name="T24" fmla="*/ 90 w 188"/>
                    <a:gd name="T25" fmla="*/ 8 h 214"/>
                    <a:gd name="T26" fmla="*/ 80 w 188"/>
                    <a:gd name="T27" fmla="*/ 7 h 214"/>
                    <a:gd name="T28" fmla="*/ 58 w 188"/>
                    <a:gd name="T29" fmla="*/ 8 h 214"/>
                    <a:gd name="T30" fmla="*/ 76 w 188"/>
                    <a:gd name="T31" fmla="*/ 8 h 214"/>
                    <a:gd name="T32" fmla="*/ 78 w 188"/>
                    <a:gd name="T33" fmla="*/ 9 h 214"/>
                    <a:gd name="T34" fmla="*/ 58 w 188"/>
                    <a:gd name="T35" fmla="*/ 9 h 214"/>
                    <a:gd name="T36" fmla="*/ 34 w 188"/>
                    <a:gd name="T37" fmla="*/ 9 h 214"/>
                    <a:gd name="T38" fmla="*/ 36 w 188"/>
                    <a:gd name="T39" fmla="*/ 8 h 214"/>
                    <a:gd name="T40" fmla="*/ 46 w 188"/>
                    <a:gd name="T41" fmla="*/ 8 h 214"/>
                    <a:gd name="T42" fmla="*/ 34 w 188"/>
                    <a:gd name="T43" fmla="*/ 8 h 214"/>
                    <a:gd name="T44" fmla="*/ 26 w 188"/>
                    <a:gd name="T45" fmla="*/ 9 h 214"/>
                    <a:gd name="T46" fmla="*/ 30 w 188"/>
                    <a:gd name="T47" fmla="*/ 10 h 214"/>
                    <a:gd name="T48" fmla="*/ 14 w 188"/>
                    <a:gd name="T49" fmla="*/ 11 h 214"/>
                    <a:gd name="T50" fmla="*/ 0 w 188"/>
                    <a:gd name="T51" fmla="*/ 12 h 214"/>
                    <a:gd name="T52" fmla="*/ 8 w 188"/>
                    <a:gd name="T53" fmla="*/ 10 h 214"/>
                    <a:gd name="T54" fmla="*/ 0 w 188"/>
                    <a:gd name="T55" fmla="*/ 9 h 214"/>
                    <a:gd name="T56" fmla="*/ 14 w 188"/>
                    <a:gd name="T57" fmla="*/ 8 h 214"/>
                    <a:gd name="T58" fmla="*/ 32 w 188"/>
                    <a:gd name="T59" fmla="*/ 7 h 214"/>
                    <a:gd name="T60" fmla="*/ 44 w 188"/>
                    <a:gd name="T61" fmla="*/ 7 h 214"/>
                    <a:gd name="T62" fmla="*/ 72 w 188"/>
                    <a:gd name="T63" fmla="*/ 7 h 214"/>
                    <a:gd name="T64" fmla="*/ 84 w 188"/>
                    <a:gd name="T65" fmla="*/ 6 h 214"/>
                    <a:gd name="T66" fmla="*/ 99 w 188"/>
                    <a:gd name="T67" fmla="*/ 5 h 214"/>
                    <a:gd name="T68" fmla="*/ 105 w 188"/>
                    <a:gd name="T69" fmla="*/ 5 h 214"/>
                    <a:gd name="T70" fmla="*/ 117 w 188"/>
                    <a:gd name="T71" fmla="*/ 4 h 214"/>
                    <a:gd name="T72" fmla="*/ 135 w 188"/>
                    <a:gd name="T73" fmla="*/ 3 h 214"/>
                    <a:gd name="T74" fmla="*/ 139 w 188"/>
                    <a:gd name="T75" fmla="*/ 2 h 214"/>
                    <a:gd name="T76" fmla="*/ 133 w 188"/>
                    <a:gd name="T77" fmla="*/ 2 h 214"/>
                    <a:gd name="T78" fmla="*/ 137 w 188"/>
                    <a:gd name="T79" fmla="*/ 2 h 214"/>
                    <a:gd name="T80" fmla="*/ 143 w 188"/>
                    <a:gd name="T81" fmla="*/ 2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7" name="Freeform 46"/>
                <p:cNvSpPr>
                  <a:spLocks/>
                </p:cNvSpPr>
                <p:nvPr userDrawn="1"/>
              </p:nvSpPr>
              <p:spPr bwMode="ltGray">
                <a:xfrm>
                  <a:off x="2677" y="233"/>
                  <a:ext cx="14" cy="10"/>
                </a:xfrm>
                <a:custGeom>
                  <a:avLst/>
                  <a:gdLst>
                    <a:gd name="T0" fmla="*/ 0 w 13"/>
                    <a:gd name="T1" fmla="*/ 2 h 13"/>
                    <a:gd name="T2" fmla="*/ 4 w 13"/>
                    <a:gd name="T3" fmla="*/ 2 h 13"/>
                    <a:gd name="T4" fmla="*/ 0 w 13"/>
                    <a:gd name="T5" fmla="*/ 2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8" name="Freeform 47"/>
                <p:cNvSpPr>
                  <a:spLocks/>
                </p:cNvSpPr>
                <p:nvPr userDrawn="1"/>
              </p:nvSpPr>
              <p:spPr bwMode="ltGray">
                <a:xfrm>
                  <a:off x="1627" y="353"/>
                  <a:ext cx="813" cy="462"/>
                </a:xfrm>
                <a:custGeom>
                  <a:avLst/>
                  <a:gdLst>
                    <a:gd name="T0" fmla="*/ 827 w 812"/>
                    <a:gd name="T1" fmla="*/ 2 h 564"/>
                    <a:gd name="T2" fmla="*/ 793 w 812"/>
                    <a:gd name="T3" fmla="*/ 4 h 564"/>
                    <a:gd name="T4" fmla="*/ 763 w 812"/>
                    <a:gd name="T5" fmla="*/ 6 h 564"/>
                    <a:gd name="T6" fmla="*/ 737 w 812"/>
                    <a:gd name="T7" fmla="*/ 7 h 564"/>
                    <a:gd name="T8" fmla="*/ 649 w 812"/>
                    <a:gd name="T9" fmla="*/ 9 h 564"/>
                    <a:gd name="T10" fmla="*/ 647 w 812"/>
                    <a:gd name="T11" fmla="*/ 11 h 564"/>
                    <a:gd name="T12" fmla="*/ 619 w 812"/>
                    <a:gd name="T13" fmla="*/ 11 h 564"/>
                    <a:gd name="T14" fmla="*/ 635 w 812"/>
                    <a:gd name="T15" fmla="*/ 9 h 564"/>
                    <a:gd name="T16" fmla="*/ 591 w 812"/>
                    <a:gd name="T17" fmla="*/ 9 h 564"/>
                    <a:gd name="T18" fmla="*/ 571 w 812"/>
                    <a:gd name="T19" fmla="*/ 11 h 564"/>
                    <a:gd name="T20" fmla="*/ 611 w 812"/>
                    <a:gd name="T21" fmla="*/ 14 h 564"/>
                    <a:gd name="T22" fmla="*/ 609 w 812"/>
                    <a:gd name="T23" fmla="*/ 19 h 564"/>
                    <a:gd name="T24" fmla="*/ 557 w 812"/>
                    <a:gd name="T25" fmla="*/ 20 h 564"/>
                    <a:gd name="T26" fmla="*/ 537 w 812"/>
                    <a:gd name="T27" fmla="*/ 20 h 564"/>
                    <a:gd name="T28" fmla="*/ 497 w 812"/>
                    <a:gd name="T29" fmla="*/ 17 h 564"/>
                    <a:gd name="T30" fmla="*/ 477 w 812"/>
                    <a:gd name="T31" fmla="*/ 17 h 564"/>
                    <a:gd name="T32" fmla="*/ 465 w 812"/>
                    <a:gd name="T33" fmla="*/ 20 h 564"/>
                    <a:gd name="T34" fmla="*/ 515 w 812"/>
                    <a:gd name="T35" fmla="*/ 24 h 564"/>
                    <a:gd name="T36" fmla="*/ 525 w 812"/>
                    <a:gd name="T37" fmla="*/ 26 h 564"/>
                    <a:gd name="T38" fmla="*/ 541 w 812"/>
                    <a:gd name="T39" fmla="*/ 28 h 564"/>
                    <a:gd name="T40" fmla="*/ 507 w 812"/>
                    <a:gd name="T41" fmla="*/ 28 h 564"/>
                    <a:gd name="T42" fmla="*/ 485 w 812"/>
                    <a:gd name="T43" fmla="*/ 26 h 564"/>
                    <a:gd name="T44" fmla="*/ 437 w 812"/>
                    <a:gd name="T45" fmla="*/ 21 h 564"/>
                    <a:gd name="T46" fmla="*/ 441 w 812"/>
                    <a:gd name="T47" fmla="*/ 16 h 564"/>
                    <a:gd name="T48" fmla="*/ 437 w 812"/>
                    <a:gd name="T49" fmla="*/ 13 h 564"/>
                    <a:gd name="T50" fmla="*/ 427 w 812"/>
                    <a:gd name="T51" fmla="*/ 14 h 564"/>
                    <a:gd name="T52" fmla="*/ 386 w 812"/>
                    <a:gd name="T53" fmla="*/ 13 h 564"/>
                    <a:gd name="T54" fmla="*/ 360 w 812"/>
                    <a:gd name="T55" fmla="*/ 9 h 564"/>
                    <a:gd name="T56" fmla="*/ 330 w 812"/>
                    <a:gd name="T57" fmla="*/ 9 h 564"/>
                    <a:gd name="T58" fmla="*/ 288 w 812"/>
                    <a:gd name="T59" fmla="*/ 9 h 564"/>
                    <a:gd name="T60" fmla="*/ 242 w 812"/>
                    <a:gd name="T61" fmla="*/ 11 h 564"/>
                    <a:gd name="T62" fmla="*/ 196 w 812"/>
                    <a:gd name="T63" fmla="*/ 13 h 564"/>
                    <a:gd name="T64" fmla="*/ 184 w 812"/>
                    <a:gd name="T65" fmla="*/ 13 h 564"/>
                    <a:gd name="T66" fmla="*/ 160 w 812"/>
                    <a:gd name="T67" fmla="*/ 16 h 564"/>
                    <a:gd name="T68" fmla="*/ 152 w 812"/>
                    <a:gd name="T69" fmla="*/ 17 h 564"/>
                    <a:gd name="T70" fmla="*/ 128 w 812"/>
                    <a:gd name="T71" fmla="*/ 20 h 564"/>
                    <a:gd name="T72" fmla="*/ 94 w 812"/>
                    <a:gd name="T73" fmla="*/ 20 h 564"/>
                    <a:gd name="T74" fmla="*/ 66 w 812"/>
                    <a:gd name="T75" fmla="*/ 13 h 564"/>
                    <a:gd name="T76" fmla="*/ 72 w 812"/>
                    <a:gd name="T77" fmla="*/ 7 h 564"/>
                    <a:gd name="T78" fmla="*/ 44 w 812"/>
                    <a:gd name="T79" fmla="*/ 9 h 564"/>
                    <a:gd name="T80" fmla="*/ 20 w 812"/>
                    <a:gd name="T81" fmla="*/ 7 h 564"/>
                    <a:gd name="T82" fmla="*/ 24 w 812"/>
                    <a:gd name="T83" fmla="*/ 7 h 564"/>
                    <a:gd name="T84" fmla="*/ 0 w 812"/>
                    <a:gd name="T85" fmla="*/ 5 h 564"/>
                    <a:gd name="T86" fmla="*/ 813 w 812"/>
                    <a:gd name="T87" fmla="*/ 2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9" name="Freeform 48"/>
                <p:cNvSpPr>
                  <a:spLocks/>
                </p:cNvSpPr>
                <p:nvPr userDrawn="1"/>
              </p:nvSpPr>
              <p:spPr bwMode="ltGray">
                <a:xfrm>
                  <a:off x="1770" y="671"/>
                  <a:ext cx="45" cy="71"/>
                </a:xfrm>
                <a:custGeom>
                  <a:avLst/>
                  <a:gdLst>
                    <a:gd name="T0" fmla="*/ 7 w 43"/>
                    <a:gd name="T1" fmla="*/ 3 h 85"/>
                    <a:gd name="T2" fmla="*/ 32 w 43"/>
                    <a:gd name="T3" fmla="*/ 3 h 85"/>
                    <a:gd name="T4" fmla="*/ 73 w 43"/>
                    <a:gd name="T5" fmla="*/ 3 h 85"/>
                    <a:gd name="T6" fmla="*/ 35 w 43"/>
                    <a:gd name="T7" fmla="*/ 6 h 85"/>
                    <a:gd name="T8" fmla="*/ 1 w 43"/>
                    <a:gd name="T9" fmla="*/ 5 h 85"/>
                    <a:gd name="T10" fmla="*/ 7 w 43"/>
                    <a:gd name="T11" fmla="*/ 3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0" name="Freeform 49"/>
                <p:cNvSpPr>
                  <a:spLocks/>
                </p:cNvSpPr>
                <p:nvPr userDrawn="1"/>
              </p:nvSpPr>
              <p:spPr bwMode="ltGray">
                <a:xfrm>
                  <a:off x="2394" y="431"/>
                  <a:ext cx="42" cy="59"/>
                </a:xfrm>
                <a:custGeom>
                  <a:avLst/>
                  <a:gdLst>
                    <a:gd name="T0" fmla="*/ 11 w 44"/>
                    <a:gd name="T1" fmla="*/ 2 h 74"/>
                    <a:gd name="T2" fmla="*/ 14 w 44"/>
                    <a:gd name="T3" fmla="*/ 2 h 74"/>
                    <a:gd name="T4" fmla="*/ 23 w 44"/>
                    <a:gd name="T5" fmla="*/ 2 h 74"/>
                    <a:gd name="T6" fmla="*/ 21 w 44"/>
                    <a:gd name="T7" fmla="*/ 2 h 74"/>
                    <a:gd name="T8" fmla="*/ 11 w 44"/>
                    <a:gd name="T9" fmla="*/ 2 h 74"/>
                    <a:gd name="T10" fmla="*/ 7 w 44"/>
                    <a:gd name="T11" fmla="*/ 2 h 74"/>
                    <a:gd name="T12" fmla="*/ 3 w 44"/>
                    <a:gd name="T13" fmla="*/ 2 h 74"/>
                    <a:gd name="T14" fmla="*/ 11 w 44"/>
                    <a:gd name="T15" fmla="*/ 2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1" name="Freeform 50"/>
                <p:cNvSpPr>
                  <a:spLocks/>
                </p:cNvSpPr>
                <p:nvPr userDrawn="1"/>
              </p:nvSpPr>
              <p:spPr bwMode="ltGray">
                <a:xfrm>
                  <a:off x="2513" y="402"/>
                  <a:ext cx="21" cy="24"/>
                </a:xfrm>
                <a:custGeom>
                  <a:avLst/>
                  <a:gdLst>
                    <a:gd name="T0" fmla="*/ 7 w 20"/>
                    <a:gd name="T1" fmla="*/ 2 h 30"/>
                    <a:gd name="T2" fmla="*/ 5 w 20"/>
                    <a:gd name="T3" fmla="*/ 2 h 30"/>
                    <a:gd name="T4" fmla="*/ 7 w 20"/>
                    <a:gd name="T5" fmla="*/ 2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2" name="Freeform 51"/>
                <p:cNvSpPr>
                  <a:spLocks/>
                </p:cNvSpPr>
                <p:nvPr userDrawn="1"/>
              </p:nvSpPr>
              <p:spPr bwMode="ltGray">
                <a:xfrm>
                  <a:off x="333" y="169"/>
                  <a:ext cx="1015" cy="866"/>
                </a:xfrm>
                <a:custGeom>
                  <a:avLst/>
                  <a:gdLst>
                    <a:gd name="T0" fmla="*/ 187232 w 682"/>
                    <a:gd name="T1" fmla="*/ 347720 h 557"/>
                    <a:gd name="T2" fmla="*/ 189101 w 682"/>
                    <a:gd name="T3" fmla="*/ 338147 h 557"/>
                    <a:gd name="T4" fmla="*/ 194652 w 682"/>
                    <a:gd name="T5" fmla="*/ 309636 h 557"/>
                    <a:gd name="T6" fmla="*/ 120394 w 682"/>
                    <a:gd name="T7" fmla="*/ 214838 h 557"/>
                    <a:gd name="T8" fmla="*/ 109830 w 682"/>
                    <a:gd name="T9" fmla="*/ 259318 h 557"/>
                    <a:gd name="T10" fmla="*/ 117972 w 682"/>
                    <a:gd name="T11" fmla="*/ 416544 h 557"/>
                    <a:gd name="T12" fmla="*/ 109830 w 682"/>
                    <a:gd name="T13" fmla="*/ 370326 h 557"/>
                    <a:gd name="T14" fmla="*/ 94255 w 682"/>
                    <a:gd name="T15" fmla="*/ 329386 h 557"/>
                    <a:gd name="T16" fmla="*/ 95431 w 682"/>
                    <a:gd name="T17" fmla="*/ 309636 h 557"/>
                    <a:gd name="T18" fmla="*/ 96319 w 682"/>
                    <a:gd name="T19" fmla="*/ 295619 h 557"/>
                    <a:gd name="T20" fmla="*/ 85614 w 682"/>
                    <a:gd name="T21" fmla="*/ 281141 h 557"/>
                    <a:gd name="T22" fmla="*/ 75558 w 682"/>
                    <a:gd name="T23" fmla="*/ 259318 h 557"/>
                    <a:gd name="T24" fmla="*/ 57526 w 682"/>
                    <a:gd name="T25" fmla="*/ 265078 h 557"/>
                    <a:gd name="T26" fmla="*/ 49245 w 682"/>
                    <a:gd name="T27" fmla="*/ 273580 h 557"/>
                    <a:gd name="T28" fmla="*/ 30353 w 682"/>
                    <a:gd name="T29" fmla="*/ 273580 h 557"/>
                    <a:gd name="T30" fmla="*/ 8641 w 682"/>
                    <a:gd name="T31" fmla="*/ 233862 h 557"/>
                    <a:gd name="T32" fmla="*/ 4249 w 682"/>
                    <a:gd name="T33" fmla="*/ 221516 h 557"/>
                    <a:gd name="T34" fmla="*/ 0 w 682"/>
                    <a:gd name="T35" fmla="*/ 197501 h 557"/>
                    <a:gd name="T36" fmla="*/ 9412 w 682"/>
                    <a:gd name="T37" fmla="*/ 159775 h 557"/>
                    <a:gd name="T38" fmla="*/ 12530 w 682"/>
                    <a:gd name="T39" fmla="*/ 135508 h 557"/>
                    <a:gd name="T40" fmla="*/ 19868 w 682"/>
                    <a:gd name="T41" fmla="*/ 106855 h 557"/>
                    <a:gd name="T42" fmla="*/ 31690 w 682"/>
                    <a:gd name="T43" fmla="*/ 86727 h 557"/>
                    <a:gd name="T44" fmla="*/ 65210 w 682"/>
                    <a:gd name="T45" fmla="*/ 50262 h 557"/>
                    <a:gd name="T46" fmla="*/ 85614 w 682"/>
                    <a:gd name="T47" fmla="*/ 22602 h 557"/>
                    <a:gd name="T48" fmla="*/ 100366 w 682"/>
                    <a:gd name="T49" fmla="*/ 4327 h 557"/>
                    <a:gd name="T50" fmla="*/ 141319 w 682"/>
                    <a:gd name="T51" fmla="*/ 1600 h 557"/>
                    <a:gd name="T52" fmla="*/ 154814 w 682"/>
                    <a:gd name="T53" fmla="*/ 0 h 557"/>
                    <a:gd name="T54" fmla="*/ 149372 w 682"/>
                    <a:gd name="T55" fmla="*/ 25282 h 557"/>
                    <a:gd name="T56" fmla="*/ 172398 w 682"/>
                    <a:gd name="T57" fmla="*/ 63221 h 557"/>
                    <a:gd name="T58" fmla="*/ 193527 w 682"/>
                    <a:gd name="T59" fmla="*/ 55469 h 557"/>
                    <a:gd name="T60" fmla="*/ 205840 w 682"/>
                    <a:gd name="T61" fmla="*/ 61113 h 557"/>
                    <a:gd name="T62" fmla="*/ 217472 w 682"/>
                    <a:gd name="T63" fmla="*/ 72794 h 557"/>
                    <a:gd name="T64" fmla="*/ 222720 w 682"/>
                    <a:gd name="T65" fmla="*/ 140878 h 557"/>
                    <a:gd name="T66" fmla="*/ 222720 w 682"/>
                    <a:gd name="T67" fmla="*/ 179906 h 557"/>
                    <a:gd name="T68" fmla="*/ 232980 w 682"/>
                    <a:gd name="T69" fmla="*/ 212134 h 557"/>
                    <a:gd name="T70" fmla="*/ 251195 w 682"/>
                    <a:gd name="T71" fmla="*/ 224812 h 557"/>
                    <a:gd name="T72" fmla="*/ 264567 w 682"/>
                    <a:gd name="T73" fmla="*/ 221516 h 557"/>
                    <a:gd name="T74" fmla="*/ 258338 w 682"/>
                    <a:gd name="T75" fmla="*/ 254971 h 557"/>
                    <a:gd name="T76" fmla="*/ 232980 w 682"/>
                    <a:gd name="T77" fmla="*/ 305277 h 557"/>
                    <a:gd name="T78" fmla="*/ 213342 w 682"/>
                    <a:gd name="T79" fmla="*/ 363599 h 557"/>
                    <a:gd name="T80" fmla="*/ 216406 w 682"/>
                    <a:gd name="T81" fmla="*/ 380855 h 557"/>
                    <a:gd name="T82" fmla="*/ 169227 w 682"/>
                    <a:gd name="T83" fmla="*/ 416544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3" name="Freeform 52"/>
                <p:cNvSpPr>
                  <a:spLocks/>
                </p:cNvSpPr>
                <p:nvPr userDrawn="1"/>
              </p:nvSpPr>
              <p:spPr bwMode="ltGray">
                <a:xfrm>
                  <a:off x="727" y="495"/>
                  <a:ext cx="382" cy="540"/>
                </a:xfrm>
                <a:custGeom>
                  <a:avLst/>
                  <a:gdLst>
                    <a:gd name="T0" fmla="*/ 92770 w 257"/>
                    <a:gd name="T1" fmla="*/ 263634 h 347"/>
                    <a:gd name="T2" fmla="*/ 88889 w 257"/>
                    <a:gd name="T3" fmla="*/ 228571 h 347"/>
                    <a:gd name="T4" fmla="*/ 82985 w 257"/>
                    <a:gd name="T5" fmla="*/ 218842 h 347"/>
                    <a:gd name="T6" fmla="*/ 82344 w 257"/>
                    <a:gd name="T7" fmla="*/ 204870 h 347"/>
                    <a:gd name="T8" fmla="*/ 79892 w 257"/>
                    <a:gd name="T9" fmla="*/ 193026 h 347"/>
                    <a:gd name="T10" fmla="*/ 79892 w 257"/>
                    <a:gd name="T11" fmla="*/ 173891 h 347"/>
                    <a:gd name="T12" fmla="*/ 79197 w 257"/>
                    <a:gd name="T13" fmla="*/ 162534 h 347"/>
                    <a:gd name="T14" fmla="*/ 87065 w 257"/>
                    <a:gd name="T15" fmla="*/ 153508 h 347"/>
                    <a:gd name="T16" fmla="*/ 98170 w 257"/>
                    <a:gd name="T17" fmla="*/ 150100 h 347"/>
                    <a:gd name="T18" fmla="*/ 98170 w 257"/>
                    <a:gd name="T19" fmla="*/ 103672 h 347"/>
                    <a:gd name="T20" fmla="*/ 20591 w 257"/>
                    <a:gd name="T21" fmla="*/ 72923 h 347"/>
                    <a:gd name="T22" fmla="*/ 12355 w 257"/>
                    <a:gd name="T23" fmla="*/ 74595 h 347"/>
                    <a:gd name="T24" fmla="*/ 6270 w 257"/>
                    <a:gd name="T25" fmla="*/ 77564 h 347"/>
                    <a:gd name="T26" fmla="*/ 0 w 257"/>
                    <a:gd name="T27" fmla="*/ 113482 h 347"/>
                    <a:gd name="T28" fmla="*/ 35407 w 257"/>
                    <a:gd name="T29" fmla="*/ 262845 h 347"/>
                    <a:gd name="T30" fmla="*/ 92770 w 257"/>
                    <a:gd name="T31" fmla="*/ 263634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4" name="Freeform 53"/>
                <p:cNvSpPr>
                  <a:spLocks/>
                </p:cNvSpPr>
                <p:nvPr userDrawn="1"/>
              </p:nvSpPr>
              <p:spPr bwMode="ltGray">
                <a:xfrm>
                  <a:off x="1400" y="896"/>
                  <a:ext cx="16" cy="29"/>
                </a:xfrm>
                <a:custGeom>
                  <a:avLst/>
                  <a:gdLst>
                    <a:gd name="T0" fmla="*/ 3 w 19"/>
                    <a:gd name="T1" fmla="*/ 2 h 37"/>
                    <a:gd name="T2" fmla="*/ 3 w 19"/>
                    <a:gd name="T3" fmla="*/ 2 h 37"/>
                    <a:gd name="T4" fmla="*/ 3 w 19"/>
                    <a:gd name="T5" fmla="*/ 2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5" name="Freeform 54"/>
                <p:cNvSpPr>
                  <a:spLocks/>
                </p:cNvSpPr>
                <p:nvPr userDrawn="1"/>
              </p:nvSpPr>
              <p:spPr bwMode="ltGray">
                <a:xfrm>
                  <a:off x="1379" y="617"/>
                  <a:ext cx="21" cy="17"/>
                </a:xfrm>
                <a:custGeom>
                  <a:avLst/>
                  <a:gdLst>
                    <a:gd name="T0" fmla="*/ 11 w 22"/>
                    <a:gd name="T1" fmla="*/ 3 h 20"/>
                    <a:gd name="T2" fmla="*/ 11 w 22"/>
                    <a:gd name="T3" fmla="*/ 0 h 20"/>
                    <a:gd name="T4" fmla="*/ 11 w 22"/>
                    <a:gd name="T5" fmla="*/ 3 h 20"/>
                    <a:gd name="T6" fmla="*/ 8 w 22"/>
                    <a:gd name="T7" fmla="*/ 3 h 20"/>
                    <a:gd name="T8" fmla="*/ 11 w 22"/>
                    <a:gd name="T9" fmla="*/ 3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6" name="Freeform 55"/>
                <p:cNvSpPr>
                  <a:spLocks/>
                </p:cNvSpPr>
                <p:nvPr userDrawn="1"/>
              </p:nvSpPr>
              <p:spPr bwMode="ltGray">
                <a:xfrm>
                  <a:off x="453" y="275"/>
                  <a:ext cx="58" cy="24"/>
                </a:xfrm>
                <a:custGeom>
                  <a:avLst/>
                  <a:gdLst>
                    <a:gd name="T0" fmla="*/ 24 w 57"/>
                    <a:gd name="T1" fmla="*/ 2 h 30"/>
                    <a:gd name="T2" fmla="*/ 47 w 57"/>
                    <a:gd name="T3" fmla="*/ 2 h 30"/>
                    <a:gd name="T4" fmla="*/ 51 w 57"/>
                    <a:gd name="T5" fmla="*/ 2 h 30"/>
                    <a:gd name="T6" fmla="*/ 24 w 57"/>
                    <a:gd name="T7" fmla="*/ 2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7" name="Freeform 56"/>
                <p:cNvSpPr>
                  <a:spLocks/>
                </p:cNvSpPr>
                <p:nvPr userDrawn="1"/>
              </p:nvSpPr>
              <p:spPr bwMode="ltGray">
                <a:xfrm>
                  <a:off x="1161" y="50"/>
                  <a:ext cx="691" cy="569"/>
                </a:xfrm>
                <a:custGeom>
                  <a:avLst/>
                  <a:gdLst>
                    <a:gd name="T0" fmla="*/ 458 w 693"/>
                    <a:gd name="T1" fmla="*/ 23 h 696"/>
                    <a:gd name="T2" fmla="*/ 378 w 693"/>
                    <a:gd name="T3" fmla="*/ 22 h 696"/>
                    <a:gd name="T4" fmla="*/ 310 w 693"/>
                    <a:gd name="T5" fmla="*/ 20 h 696"/>
                    <a:gd name="T6" fmla="*/ 250 w 693"/>
                    <a:gd name="T7" fmla="*/ 20 h 696"/>
                    <a:gd name="T8" fmla="*/ 222 w 693"/>
                    <a:gd name="T9" fmla="*/ 20 h 696"/>
                    <a:gd name="T10" fmla="*/ 246 w 693"/>
                    <a:gd name="T11" fmla="*/ 20 h 696"/>
                    <a:gd name="T12" fmla="*/ 278 w 693"/>
                    <a:gd name="T13" fmla="*/ 23 h 696"/>
                    <a:gd name="T14" fmla="*/ 306 w 693"/>
                    <a:gd name="T15" fmla="*/ 24 h 696"/>
                    <a:gd name="T16" fmla="*/ 318 w 693"/>
                    <a:gd name="T17" fmla="*/ 25 h 696"/>
                    <a:gd name="T18" fmla="*/ 298 w 693"/>
                    <a:gd name="T19" fmla="*/ 27 h 696"/>
                    <a:gd name="T20" fmla="*/ 246 w 693"/>
                    <a:gd name="T21" fmla="*/ 31 h 696"/>
                    <a:gd name="T22" fmla="*/ 210 w 693"/>
                    <a:gd name="T23" fmla="*/ 31 h 696"/>
                    <a:gd name="T24" fmla="*/ 97 w 693"/>
                    <a:gd name="T25" fmla="*/ 34 h 696"/>
                    <a:gd name="T26" fmla="*/ 77 w 693"/>
                    <a:gd name="T27" fmla="*/ 31 h 696"/>
                    <a:gd name="T28" fmla="*/ 45 w 693"/>
                    <a:gd name="T29" fmla="*/ 25 h 696"/>
                    <a:gd name="T30" fmla="*/ 33 w 693"/>
                    <a:gd name="T31" fmla="*/ 22 h 696"/>
                    <a:gd name="T32" fmla="*/ 53 w 693"/>
                    <a:gd name="T33" fmla="*/ 16 h 696"/>
                    <a:gd name="T34" fmla="*/ 17 w 693"/>
                    <a:gd name="T35" fmla="*/ 20 h 696"/>
                    <a:gd name="T36" fmla="*/ 81 w 693"/>
                    <a:gd name="T37" fmla="*/ 13 h 696"/>
                    <a:gd name="T38" fmla="*/ 113 w 693"/>
                    <a:gd name="T39" fmla="*/ 11 h 696"/>
                    <a:gd name="T40" fmla="*/ 37 w 693"/>
                    <a:gd name="T41" fmla="*/ 11 h 696"/>
                    <a:gd name="T42" fmla="*/ 1 w 693"/>
                    <a:gd name="T43" fmla="*/ 9 h 696"/>
                    <a:gd name="T44" fmla="*/ 25 w 693"/>
                    <a:gd name="T45" fmla="*/ 7 h 696"/>
                    <a:gd name="T46" fmla="*/ 97 w 693"/>
                    <a:gd name="T47" fmla="*/ 6 h 696"/>
                    <a:gd name="T48" fmla="*/ 206 w 693"/>
                    <a:gd name="T49" fmla="*/ 6 h 696"/>
                    <a:gd name="T50" fmla="*/ 214 w 693"/>
                    <a:gd name="T51" fmla="*/ 3 h 696"/>
                    <a:gd name="T52" fmla="*/ 246 w 693"/>
                    <a:gd name="T53" fmla="*/ 0 h 696"/>
                    <a:gd name="T54" fmla="*/ 342 w 693"/>
                    <a:gd name="T55" fmla="*/ 2 h 696"/>
                    <a:gd name="T56" fmla="*/ 314 w 693"/>
                    <a:gd name="T57" fmla="*/ 4 h 696"/>
                    <a:gd name="T58" fmla="*/ 286 w 693"/>
                    <a:gd name="T59" fmla="*/ 9 h 696"/>
                    <a:gd name="T60" fmla="*/ 346 w 693"/>
                    <a:gd name="T61" fmla="*/ 9 h 696"/>
                    <a:gd name="T62" fmla="*/ 358 w 693"/>
                    <a:gd name="T63" fmla="*/ 7 h 696"/>
                    <a:gd name="T64" fmla="*/ 402 w 693"/>
                    <a:gd name="T65" fmla="*/ 5 h 696"/>
                    <a:gd name="T66" fmla="*/ 482 w 693"/>
                    <a:gd name="T67" fmla="*/ 4 h 696"/>
                    <a:gd name="T68" fmla="*/ 509 w 693"/>
                    <a:gd name="T69" fmla="*/ 2 h 696"/>
                    <a:gd name="T70" fmla="*/ 515 w 693"/>
                    <a:gd name="T71" fmla="*/ 23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8" name="Freeform 57"/>
                <p:cNvSpPr>
                  <a:spLocks/>
                </p:cNvSpPr>
                <p:nvPr userDrawn="1"/>
              </p:nvSpPr>
              <p:spPr bwMode="ltGray">
                <a:xfrm>
                  <a:off x="689" y="6"/>
                  <a:ext cx="1386" cy="232"/>
                </a:xfrm>
                <a:custGeom>
                  <a:avLst/>
                  <a:gdLst>
                    <a:gd name="T0" fmla="*/ 322484 w 931"/>
                    <a:gd name="T1" fmla="*/ 0 h 149"/>
                    <a:gd name="T2" fmla="*/ 56001 w 931"/>
                    <a:gd name="T3" fmla="*/ 22213 h 149"/>
                    <a:gd name="T4" fmla="*/ 35417 w 931"/>
                    <a:gd name="T5" fmla="*/ 31868 h 149"/>
                    <a:gd name="T6" fmla="*/ 24195 w 931"/>
                    <a:gd name="T7" fmla="*/ 31868 h 149"/>
                    <a:gd name="T8" fmla="*/ 8661 w 931"/>
                    <a:gd name="T9" fmla="*/ 59081 h 149"/>
                    <a:gd name="T10" fmla="*/ 0 w 931"/>
                    <a:gd name="T11" fmla="*/ 80255 h 149"/>
                    <a:gd name="T12" fmla="*/ 23090 w 931"/>
                    <a:gd name="T13" fmla="*/ 88232 h 149"/>
                    <a:gd name="T14" fmla="*/ 37828 w 931"/>
                    <a:gd name="T15" fmla="*/ 73261 h 149"/>
                    <a:gd name="T16" fmla="*/ 42315 w 931"/>
                    <a:gd name="T17" fmla="*/ 64535 h 149"/>
                    <a:gd name="T18" fmla="*/ 65428 w 931"/>
                    <a:gd name="T19" fmla="*/ 39804 h 149"/>
                    <a:gd name="T20" fmla="*/ 84064 w 931"/>
                    <a:gd name="T21" fmla="*/ 35339 h 149"/>
                    <a:gd name="T22" fmla="*/ 92816 w 931"/>
                    <a:gd name="T23" fmla="*/ 71702 h 149"/>
                    <a:gd name="T24" fmla="*/ 73559 w 931"/>
                    <a:gd name="T25" fmla="*/ 83853 h 149"/>
                    <a:gd name="T26" fmla="*/ 90257 w 931"/>
                    <a:gd name="T27" fmla="*/ 86714 h 149"/>
                    <a:gd name="T28" fmla="*/ 97739 w 931"/>
                    <a:gd name="T29" fmla="*/ 68857 h 149"/>
                    <a:gd name="T30" fmla="*/ 104063 w 931"/>
                    <a:gd name="T31" fmla="*/ 70402 h 149"/>
                    <a:gd name="T32" fmla="*/ 98920 w 931"/>
                    <a:gd name="T33" fmla="*/ 41447 h 149"/>
                    <a:gd name="T34" fmla="*/ 104063 w 931"/>
                    <a:gd name="T35" fmla="*/ 33925 h 149"/>
                    <a:gd name="T36" fmla="*/ 108175 w 931"/>
                    <a:gd name="T37" fmla="*/ 67406 h 149"/>
                    <a:gd name="T38" fmla="*/ 104063 w 931"/>
                    <a:gd name="T39" fmla="*/ 86714 h 149"/>
                    <a:gd name="T40" fmla="*/ 115962 w 931"/>
                    <a:gd name="T41" fmla="*/ 99534 h 149"/>
                    <a:gd name="T42" fmla="*/ 116856 w 931"/>
                    <a:gd name="T43" fmla="*/ 70402 h 149"/>
                    <a:gd name="T44" fmla="*/ 129502 w 931"/>
                    <a:gd name="T45" fmla="*/ 78774 h 149"/>
                    <a:gd name="T46" fmla="*/ 149396 w 931"/>
                    <a:gd name="T47" fmla="*/ 56200 h 149"/>
                    <a:gd name="T48" fmla="*/ 159996 w 931"/>
                    <a:gd name="T49" fmla="*/ 38199 h 149"/>
                    <a:gd name="T50" fmla="*/ 171877 w 931"/>
                    <a:gd name="T51" fmla="*/ 42666 h 149"/>
                    <a:gd name="T52" fmla="*/ 177916 w 931"/>
                    <a:gd name="T53" fmla="*/ 38199 h 149"/>
                    <a:gd name="T54" fmla="*/ 168598 w 931"/>
                    <a:gd name="T55" fmla="*/ 33925 h 149"/>
                    <a:gd name="T56" fmla="*/ 185481 w 931"/>
                    <a:gd name="T57" fmla="*/ 26619 h 149"/>
                    <a:gd name="T58" fmla="*/ 212709 w 931"/>
                    <a:gd name="T59" fmla="*/ 41447 h 149"/>
                    <a:gd name="T60" fmla="*/ 227233 w 931"/>
                    <a:gd name="T61" fmla="*/ 31868 h 149"/>
                    <a:gd name="T62" fmla="*/ 228223 w 931"/>
                    <a:gd name="T63" fmla="*/ 48398 h 149"/>
                    <a:gd name="T64" fmla="*/ 222108 w 931"/>
                    <a:gd name="T65" fmla="*/ 77261 h 149"/>
                    <a:gd name="T66" fmla="*/ 239084 w 931"/>
                    <a:gd name="T67" fmla="*/ 67406 h 149"/>
                    <a:gd name="T68" fmla="*/ 243996 w 931"/>
                    <a:gd name="T69" fmla="*/ 61628 h 149"/>
                    <a:gd name="T70" fmla="*/ 253491 w 931"/>
                    <a:gd name="T71" fmla="*/ 46638 h 149"/>
                    <a:gd name="T72" fmla="*/ 310491 w 931"/>
                    <a:gd name="T73" fmla="*/ 64535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9" name="Freeform 58"/>
                <p:cNvSpPr>
                  <a:spLocks/>
                </p:cNvSpPr>
                <p:nvPr userDrawn="1"/>
              </p:nvSpPr>
              <p:spPr bwMode="ltGray">
                <a:xfrm>
                  <a:off x="971" y="91"/>
                  <a:ext cx="30" cy="25"/>
                </a:xfrm>
                <a:custGeom>
                  <a:avLst/>
                  <a:gdLst>
                    <a:gd name="T0" fmla="*/ 3 w 31"/>
                    <a:gd name="T1" fmla="*/ 3 h 30"/>
                    <a:gd name="T2" fmla="*/ 16 w 31"/>
                    <a:gd name="T3" fmla="*/ 0 h 30"/>
                    <a:gd name="T4" fmla="*/ 15 w 31"/>
                    <a:gd name="T5" fmla="*/ 3 h 30"/>
                    <a:gd name="T6" fmla="*/ 3 w 31"/>
                    <a:gd name="T7" fmla="*/ 3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0" name="Freeform 59"/>
                <p:cNvSpPr>
                  <a:spLocks/>
                </p:cNvSpPr>
                <p:nvPr userDrawn="1"/>
              </p:nvSpPr>
              <p:spPr bwMode="ltGray">
                <a:xfrm>
                  <a:off x="935" y="125"/>
                  <a:ext cx="45" cy="27"/>
                </a:xfrm>
                <a:custGeom>
                  <a:avLst/>
                  <a:gdLst>
                    <a:gd name="T0" fmla="*/ 6 w 44"/>
                    <a:gd name="T1" fmla="*/ 3 h 32"/>
                    <a:gd name="T2" fmla="*/ 37 w 44"/>
                    <a:gd name="T3" fmla="*/ 0 h 32"/>
                    <a:gd name="T4" fmla="*/ 53 w 44"/>
                    <a:gd name="T5" fmla="*/ 3 h 32"/>
                    <a:gd name="T6" fmla="*/ 6 w 44"/>
                    <a:gd name="T7" fmla="*/ 3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1" name="Freeform 60"/>
                <p:cNvSpPr>
                  <a:spLocks/>
                </p:cNvSpPr>
                <p:nvPr userDrawn="1"/>
              </p:nvSpPr>
              <p:spPr bwMode="ltGray">
                <a:xfrm>
                  <a:off x="1081" y="226"/>
                  <a:ext cx="75" cy="14"/>
                </a:xfrm>
                <a:custGeom>
                  <a:avLst/>
                  <a:gdLst>
                    <a:gd name="T0" fmla="*/ 37 w 76"/>
                    <a:gd name="T1" fmla="*/ 2 h 18"/>
                    <a:gd name="T2" fmla="*/ 25 w 76"/>
                    <a:gd name="T3" fmla="*/ 2 h 18"/>
                    <a:gd name="T4" fmla="*/ 37 w 76"/>
                    <a:gd name="T5" fmla="*/ 2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2" name="Freeform 61"/>
                <p:cNvSpPr>
                  <a:spLocks/>
                </p:cNvSpPr>
                <p:nvPr userDrawn="1"/>
              </p:nvSpPr>
              <p:spPr bwMode="ltGray">
                <a:xfrm>
                  <a:off x="1210" y="223"/>
                  <a:ext cx="42" cy="37"/>
                </a:xfrm>
                <a:custGeom>
                  <a:avLst/>
                  <a:gdLst>
                    <a:gd name="T0" fmla="*/ 0 w 42"/>
                    <a:gd name="T1" fmla="*/ 3 h 44"/>
                    <a:gd name="T2" fmla="*/ 12 w 42"/>
                    <a:gd name="T3" fmla="*/ 3 h 44"/>
                    <a:gd name="T4" fmla="*/ 0 w 42"/>
                    <a:gd name="T5" fmla="*/ 3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3" name="Freeform 62"/>
                <p:cNvSpPr>
                  <a:spLocks/>
                </p:cNvSpPr>
                <p:nvPr userDrawn="1"/>
              </p:nvSpPr>
              <p:spPr bwMode="ltGray">
                <a:xfrm>
                  <a:off x="865" y="123"/>
                  <a:ext cx="33" cy="24"/>
                </a:xfrm>
                <a:custGeom>
                  <a:avLst/>
                  <a:gdLst>
                    <a:gd name="T0" fmla="*/ 7 w 31"/>
                    <a:gd name="T1" fmla="*/ 2 h 30"/>
                    <a:gd name="T2" fmla="*/ 78 w 31"/>
                    <a:gd name="T3" fmla="*/ 2 h 30"/>
                    <a:gd name="T4" fmla="*/ 7 w 31"/>
                    <a:gd name="T5" fmla="*/ 2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nvGrpSpPr>
              <p:cNvPr id="10" name="Group 63"/>
              <p:cNvGrpSpPr>
                <a:grpSpLocks/>
              </p:cNvGrpSpPr>
              <p:nvPr userDrawn="1"/>
            </p:nvGrpSpPr>
            <p:grpSpPr bwMode="auto">
              <a:xfrm>
                <a:off x="7" y="-154"/>
                <a:ext cx="5739" cy="418"/>
                <a:chOff x="1056" y="111"/>
                <a:chExt cx="2448" cy="418"/>
              </a:xfrm>
            </p:grpSpPr>
            <p:sp>
              <p:nvSpPr>
                <p:cNvPr id="27" name="Line 64"/>
                <p:cNvSpPr>
                  <a:spLocks noChangeShapeType="1"/>
                </p:cNvSpPr>
                <p:nvPr/>
              </p:nvSpPr>
              <p:spPr bwMode="white">
                <a:xfrm>
                  <a:off x="1056" y="332"/>
                  <a:ext cx="2448"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8" name="Line 65"/>
                <p:cNvSpPr>
                  <a:spLocks noChangeShapeType="1"/>
                </p:cNvSpPr>
                <p:nvPr/>
              </p:nvSpPr>
              <p:spPr bwMode="white">
                <a:xfrm>
                  <a:off x="1254"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9" name="Line 66"/>
                <p:cNvSpPr>
                  <a:spLocks noChangeShapeType="1"/>
                </p:cNvSpPr>
                <p:nvPr/>
              </p:nvSpPr>
              <p:spPr bwMode="white">
                <a:xfrm>
                  <a:off x="1482"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0" name="Line 67"/>
                <p:cNvSpPr>
                  <a:spLocks noChangeShapeType="1"/>
                </p:cNvSpPr>
                <p:nvPr/>
              </p:nvSpPr>
              <p:spPr bwMode="white">
                <a:xfrm>
                  <a:off x="1710"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1" name="Line 68"/>
                <p:cNvSpPr>
                  <a:spLocks noChangeShapeType="1"/>
                </p:cNvSpPr>
                <p:nvPr/>
              </p:nvSpPr>
              <p:spPr bwMode="white">
                <a:xfrm>
                  <a:off x="1938"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2" name="Line 69"/>
                <p:cNvSpPr>
                  <a:spLocks noChangeShapeType="1"/>
                </p:cNvSpPr>
                <p:nvPr/>
              </p:nvSpPr>
              <p:spPr bwMode="white">
                <a:xfrm>
                  <a:off x="2166"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3" name="Line 70"/>
                <p:cNvSpPr>
                  <a:spLocks noChangeShapeType="1"/>
                </p:cNvSpPr>
                <p:nvPr/>
              </p:nvSpPr>
              <p:spPr bwMode="white">
                <a:xfrm>
                  <a:off x="2394"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4" name="Line 71"/>
                <p:cNvSpPr>
                  <a:spLocks noChangeShapeType="1"/>
                </p:cNvSpPr>
                <p:nvPr/>
              </p:nvSpPr>
              <p:spPr bwMode="white">
                <a:xfrm>
                  <a:off x="2622"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5" name="Line 72"/>
                <p:cNvSpPr>
                  <a:spLocks noChangeShapeType="1"/>
                </p:cNvSpPr>
                <p:nvPr/>
              </p:nvSpPr>
              <p:spPr bwMode="white">
                <a:xfrm>
                  <a:off x="2850"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6" name="Line 73"/>
                <p:cNvSpPr>
                  <a:spLocks noChangeShapeType="1"/>
                </p:cNvSpPr>
                <p:nvPr/>
              </p:nvSpPr>
              <p:spPr bwMode="white">
                <a:xfrm>
                  <a:off x="3078"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7" name="Line 74"/>
                <p:cNvSpPr>
                  <a:spLocks noChangeShapeType="1"/>
                </p:cNvSpPr>
                <p:nvPr/>
              </p:nvSpPr>
              <p:spPr bwMode="white">
                <a:xfrm>
                  <a:off x="3306"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11" name="Group 75"/>
              <p:cNvGrpSpPr>
                <a:grpSpLocks/>
              </p:cNvGrpSpPr>
              <p:nvPr userDrawn="1"/>
            </p:nvGrpSpPr>
            <p:grpSpPr bwMode="auto">
              <a:xfrm>
                <a:off x="-1261" y="-1"/>
                <a:ext cx="2098" cy="1030"/>
                <a:chOff x="1208" y="109"/>
                <a:chExt cx="2098" cy="423"/>
              </a:xfrm>
            </p:grpSpPr>
            <p:sp>
              <p:nvSpPr>
                <p:cNvPr id="12" name="Line 76"/>
                <p:cNvSpPr>
                  <a:spLocks noChangeShapeType="1"/>
                </p:cNvSpPr>
                <p:nvPr/>
              </p:nvSpPr>
              <p:spPr bwMode="ltGray">
                <a:xfrm>
                  <a:off x="2850" y="110"/>
                  <a:ext cx="0" cy="14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3" name="Line 77"/>
                <p:cNvSpPr>
                  <a:spLocks noChangeShapeType="1"/>
                </p:cNvSpPr>
                <p:nvPr/>
              </p:nvSpPr>
              <p:spPr bwMode="ltGray">
                <a:xfrm>
                  <a:off x="2972" y="332"/>
                  <a:ext cx="7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4" name="Line 78"/>
                <p:cNvSpPr>
                  <a:spLocks noChangeShapeType="1"/>
                </p:cNvSpPr>
                <p:nvPr/>
              </p:nvSpPr>
              <p:spPr bwMode="ltGray">
                <a:xfrm>
                  <a:off x="3078" y="350"/>
                  <a:ext cx="0" cy="2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5" name="Line 79"/>
                <p:cNvSpPr>
                  <a:spLocks noChangeShapeType="1"/>
                </p:cNvSpPr>
                <p:nvPr/>
              </p:nvSpPr>
              <p:spPr bwMode="ltGray">
                <a:xfrm>
                  <a:off x="3306" y="450"/>
                  <a:ext cx="0" cy="79"/>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6" name="Line 80"/>
                <p:cNvSpPr>
                  <a:spLocks noChangeShapeType="1"/>
                </p:cNvSpPr>
                <p:nvPr/>
              </p:nvSpPr>
              <p:spPr bwMode="ltGray">
                <a:xfrm>
                  <a:off x="2166" y="114"/>
                  <a:ext cx="0" cy="6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7" name="Line 81"/>
                <p:cNvSpPr>
                  <a:spLocks noChangeShapeType="1"/>
                </p:cNvSpPr>
                <p:nvPr/>
              </p:nvSpPr>
              <p:spPr bwMode="ltGray">
                <a:xfrm>
                  <a:off x="1938" y="111"/>
                  <a:ext cx="0" cy="33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8" name="Line 82"/>
                <p:cNvSpPr>
                  <a:spLocks noChangeShapeType="1"/>
                </p:cNvSpPr>
                <p:nvPr/>
              </p:nvSpPr>
              <p:spPr bwMode="ltGray">
                <a:xfrm flipH="1">
                  <a:off x="1912" y="332"/>
                  <a:ext cx="6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9" name="Line 83"/>
                <p:cNvSpPr>
                  <a:spLocks noChangeShapeType="1"/>
                </p:cNvSpPr>
                <p:nvPr/>
              </p:nvSpPr>
              <p:spPr bwMode="ltGray">
                <a:xfrm>
                  <a:off x="1778" y="332"/>
                  <a:ext cx="6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0" name="Line 84"/>
                <p:cNvSpPr>
                  <a:spLocks noChangeShapeType="1"/>
                </p:cNvSpPr>
                <p:nvPr/>
              </p:nvSpPr>
              <p:spPr bwMode="ltGray">
                <a:xfrm flipH="1">
                  <a:off x="1578" y="332"/>
                  <a:ext cx="8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1" name="Line 85"/>
                <p:cNvSpPr>
                  <a:spLocks noChangeShapeType="1"/>
                </p:cNvSpPr>
                <p:nvPr/>
              </p:nvSpPr>
              <p:spPr bwMode="ltGray">
                <a:xfrm>
                  <a:off x="1208" y="332"/>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2" name="Line 86"/>
                <p:cNvSpPr>
                  <a:spLocks noChangeShapeType="1"/>
                </p:cNvSpPr>
                <p:nvPr/>
              </p:nvSpPr>
              <p:spPr bwMode="ltGray">
                <a:xfrm>
                  <a:off x="1480" y="234"/>
                  <a:ext cx="0" cy="29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3" name="Line 87"/>
                <p:cNvSpPr>
                  <a:spLocks noChangeShapeType="1"/>
                </p:cNvSpPr>
                <p:nvPr/>
              </p:nvSpPr>
              <p:spPr bwMode="ltGray">
                <a:xfrm>
                  <a:off x="1254" y="252"/>
                  <a:ext cx="0" cy="15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4" name="Line 88"/>
                <p:cNvSpPr>
                  <a:spLocks noChangeShapeType="1"/>
                </p:cNvSpPr>
                <p:nvPr/>
              </p:nvSpPr>
              <p:spPr bwMode="ltGray">
                <a:xfrm flipH="1" flipV="1">
                  <a:off x="1482" y="109"/>
                  <a:ext cx="0" cy="2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5" name="Line 89"/>
                <p:cNvSpPr>
                  <a:spLocks noChangeShapeType="1"/>
                </p:cNvSpPr>
                <p:nvPr/>
              </p:nvSpPr>
              <p:spPr bwMode="ltGray">
                <a:xfrm>
                  <a:off x="1710" y="180"/>
                  <a:ext cx="0" cy="9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6" name="Line 90"/>
                <p:cNvSpPr>
                  <a:spLocks noChangeShapeType="1"/>
                </p:cNvSpPr>
                <p:nvPr/>
              </p:nvSpPr>
              <p:spPr bwMode="ltGray">
                <a:xfrm flipV="1">
                  <a:off x="1710" y="111"/>
                  <a:ext cx="0" cy="2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pic>
          <p:nvPicPr>
            <p:cNvPr id="7" name="Picture 91" descr="earth"/>
            <p:cNvPicPr>
              <a:picLocks noChangeAspect="1" noChangeArrowheads="1"/>
            </p:cNvPicPr>
            <p:nvPr userDrawn="1"/>
          </p:nvPicPr>
          <p:blipFill>
            <a:blip r:embed="rId2">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gray">
            <a:xfrm>
              <a:off x="336" y="1566"/>
              <a:ext cx="690" cy="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212" name="Rectangle 92"/>
          <p:cNvSpPr>
            <a:spLocks noGrp="1" noChangeArrowheads="1"/>
          </p:cNvSpPr>
          <p:nvPr>
            <p:ph type="ctrTitle"/>
          </p:nvPr>
        </p:nvSpPr>
        <p:spPr>
          <a:xfrm>
            <a:off x="1828800" y="1828800"/>
            <a:ext cx="6934200" cy="2362200"/>
          </a:xfrm>
        </p:spPr>
        <p:txBody>
          <a:bodyPr/>
          <a:lstStyle>
            <a:lvl1pPr>
              <a:defRPr/>
            </a:lvl1pPr>
          </a:lstStyle>
          <a:p>
            <a:r>
              <a:rPr lang="en-US"/>
              <a:t>Click to edit Master title style</a:t>
            </a:r>
            <a:endParaRPr lang="en-US" dirty="0"/>
          </a:p>
        </p:txBody>
      </p:sp>
      <p:sp>
        <p:nvSpPr>
          <p:cNvPr id="5213" name="Rectangle 93"/>
          <p:cNvSpPr>
            <a:spLocks noGrp="1" noChangeArrowheads="1"/>
          </p:cNvSpPr>
          <p:nvPr>
            <p:ph type="subTitle" idx="1"/>
          </p:nvPr>
        </p:nvSpPr>
        <p:spPr>
          <a:xfrm>
            <a:off x="1828800" y="4572000"/>
            <a:ext cx="6934200" cy="1295400"/>
          </a:xfrm>
        </p:spPr>
        <p:txBody>
          <a:bodyPr/>
          <a:lstStyle>
            <a:lvl1pPr marL="0" indent="0">
              <a:buFontTx/>
              <a:buNone/>
              <a:defRPr/>
            </a:lvl1pPr>
          </a:lstStyle>
          <a:p>
            <a:r>
              <a:rPr lang="en-US"/>
              <a:t>Click to edit Master subtitle style</a:t>
            </a:r>
          </a:p>
        </p:txBody>
      </p:sp>
      <p:sp>
        <p:nvSpPr>
          <p:cNvPr id="94" name="Rectangle 94"/>
          <p:cNvSpPr>
            <a:spLocks noGrp="1" noChangeArrowheads="1"/>
          </p:cNvSpPr>
          <p:nvPr>
            <p:ph type="dt" sz="half" idx="10"/>
          </p:nvPr>
        </p:nvSpPr>
        <p:spPr>
          <a:xfrm>
            <a:off x="533400" y="6324600"/>
            <a:ext cx="1905000" cy="457200"/>
          </a:xfrm>
        </p:spPr>
        <p:txBody>
          <a:bodyPr/>
          <a:lstStyle>
            <a:lvl1pPr>
              <a:defRPr smtClean="0"/>
            </a:lvl1pPr>
          </a:lstStyle>
          <a:p>
            <a:fld id="{9D1EAB82-F60F-4C40-B5BA-EB232EC60DF8}" type="datetime1">
              <a:rPr lang="en-CA" smtClean="0"/>
              <a:t>2025-04-05</a:t>
            </a:fld>
            <a:endParaRPr lang="en-CA"/>
          </a:p>
        </p:txBody>
      </p:sp>
      <p:sp>
        <p:nvSpPr>
          <p:cNvPr id="95" name="Rectangle 95"/>
          <p:cNvSpPr>
            <a:spLocks noGrp="1" noChangeArrowheads="1"/>
          </p:cNvSpPr>
          <p:nvPr>
            <p:ph type="ftr" sz="quarter" idx="11"/>
          </p:nvPr>
        </p:nvSpPr>
        <p:spPr>
          <a:xfrm>
            <a:off x="1905000" y="6324600"/>
            <a:ext cx="5791200" cy="457200"/>
          </a:xfrm>
        </p:spPr>
        <p:txBody>
          <a:bodyPr/>
          <a:lstStyle>
            <a:lvl1pPr>
              <a:defRPr smtClean="0"/>
            </a:lvl1pPr>
          </a:lstStyle>
          <a:p>
            <a:r>
              <a:rPr lang="en-US" dirty="0"/>
              <a:t>Machine Learning in Business, 4</a:t>
            </a:r>
            <a:r>
              <a:rPr lang="en-US" baseline="30000" dirty="0"/>
              <a:t>th</a:t>
            </a:r>
            <a:r>
              <a:rPr lang="en-US" dirty="0"/>
              <a:t> Ed. Copyright  © John C. Hull et al. 2025</a:t>
            </a:r>
            <a:endParaRPr lang="en-CA" dirty="0"/>
          </a:p>
        </p:txBody>
      </p:sp>
      <p:sp>
        <p:nvSpPr>
          <p:cNvPr id="96" name="Rectangle 96"/>
          <p:cNvSpPr>
            <a:spLocks noGrp="1" noChangeArrowheads="1"/>
          </p:cNvSpPr>
          <p:nvPr>
            <p:ph type="sldNum" sz="quarter" idx="12"/>
          </p:nvPr>
        </p:nvSpPr>
        <p:spPr>
          <a:xfrm>
            <a:off x="6858000" y="6324600"/>
            <a:ext cx="1905000" cy="457200"/>
          </a:xfrm>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899206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FD9CAA58-BAE5-4EB9-936D-9E46B3170F8B}" type="datetime1">
              <a:rPr lang="en-CA" smtClean="0"/>
              <a:t>2025-04-05</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502955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5564" y="930277"/>
            <a:ext cx="2052637" cy="53324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46064" y="930277"/>
            <a:ext cx="6007100" cy="53324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0C32FE23-958B-45B5-9A46-DA1BDA4A0FBA}" type="datetime1">
              <a:rPr lang="en-CA" smtClean="0"/>
              <a:t>2025-04-05</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110756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ext Placeholder 2"/>
          <p:cNvSpPr>
            <a:spLocks noGrp="1"/>
          </p:cNvSpPr>
          <p:nvPr>
            <p:ph type="body" sz="half" idx="1"/>
          </p:nvPr>
        </p:nvSpPr>
        <p:spPr>
          <a:xfrm>
            <a:off x="457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E522AE13-3498-44F0-A8B1-250B4236D1CB}" type="datetime1">
              <a:rPr lang="en-CA" smtClean="0"/>
              <a:t>2025-04-05</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1255136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ext Placeholder 2"/>
          <p:cNvSpPr>
            <a:spLocks noGrp="1"/>
          </p:cNvSpPr>
          <p:nvPr>
            <p:ph type="body" sz="half" idx="1"/>
          </p:nvPr>
        </p:nvSpPr>
        <p:spPr>
          <a:xfrm>
            <a:off x="457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719265"/>
            <a:ext cx="4038600" cy="21288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000502"/>
            <a:ext cx="4038600" cy="2130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fld id="{987A213B-201E-4AA8-8893-1B48FCD53B47}" type="datetime1">
              <a:rPr lang="en-CA" smtClean="0"/>
              <a:t>2025-04-05</a:t>
            </a:fld>
            <a:endParaRPr lang="en-CA"/>
          </a:p>
        </p:txBody>
      </p:sp>
      <p:sp>
        <p:nvSpPr>
          <p:cNvPr id="7"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8"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181141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yan - Blank">
    <p:spTree>
      <p:nvGrpSpPr>
        <p:cNvPr id="1" name=""/>
        <p:cNvGrpSpPr/>
        <p:nvPr/>
      </p:nvGrpSpPr>
      <p:grpSpPr>
        <a:xfrm>
          <a:off x="0" y="0"/>
          <a:ext cx="0" cy="0"/>
          <a:chOff x="0" y="0"/>
          <a:chExt cx="0" cy="0"/>
        </a:xfrm>
      </p:grpSpPr>
      <p:sp>
        <p:nvSpPr>
          <p:cNvPr id="2" name="Title 1"/>
          <p:cNvSpPr>
            <a:spLocks noGrp="1"/>
          </p:cNvSpPr>
          <p:nvPr>
            <p:ph type="ctrTitle"/>
          </p:nvPr>
        </p:nvSpPr>
        <p:spPr>
          <a:xfrm>
            <a:off x="251521" y="274638"/>
            <a:ext cx="7200800" cy="563564"/>
          </a:xfrm>
        </p:spPr>
        <p:txBody>
          <a:bodyPr anchor="b"/>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2061DBB0-A951-4D87-BD1B-EF14FD17B31B}" type="datetime1">
              <a:rPr lang="en-CA" smtClean="0"/>
              <a:t>2025-04-05</a:t>
            </a:fld>
            <a:endParaRPr lang="en-CA"/>
          </a:p>
        </p:txBody>
      </p:sp>
      <p:sp>
        <p:nvSpPr>
          <p:cNvPr id="5" name="Footer Placeholder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F979D778-5668-409F-BE61-8F31D5437AFC}" type="slidenum">
              <a:rPr lang="en-CA" smtClean="0"/>
              <a:t>‹#›</a:t>
            </a:fld>
            <a:endParaRPr lang="en-CA"/>
          </a:p>
        </p:txBody>
      </p:sp>
      <p:sp>
        <p:nvSpPr>
          <p:cNvPr id="3" name="Subtitle 2"/>
          <p:cNvSpPr>
            <a:spLocks noGrp="1"/>
          </p:cNvSpPr>
          <p:nvPr>
            <p:ph type="subTitle" idx="1"/>
          </p:nvPr>
        </p:nvSpPr>
        <p:spPr>
          <a:xfrm>
            <a:off x="251521" y="838201"/>
            <a:ext cx="7200800" cy="533400"/>
          </a:xfrm>
        </p:spPr>
        <p:txBody>
          <a:bodyPr anchor="t">
            <a:normAutofit/>
          </a:bodyPr>
          <a:lstStyle>
            <a:lvl1pPr marL="0" indent="0" algn="l">
              <a:buNone/>
              <a:defRPr sz="1350" b="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12" name="Content Placeholder 2"/>
          <p:cNvSpPr>
            <a:spLocks noGrp="1"/>
          </p:cNvSpPr>
          <p:nvPr>
            <p:ph idx="14"/>
          </p:nvPr>
        </p:nvSpPr>
        <p:spPr>
          <a:xfrm>
            <a:off x="251520" y="1484784"/>
            <a:ext cx="8637640" cy="4752528"/>
          </a:xfrm>
        </p:spPr>
        <p:txBody>
          <a:bodyPr/>
          <a:lstStyle>
            <a:lvl1pPr>
              <a:defRPr>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005514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sz="21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smtClean="0"/>
            </a:lvl1pPr>
          </a:lstStyle>
          <a:p>
            <a:fld id="{F035416E-7036-40E9-9215-B731DF24F4E5}" type="datetime1">
              <a:rPr lang="en-CA" smtClean="0"/>
              <a:t>2025-04-05</a:t>
            </a:fld>
            <a:endParaRPr lang="en-CA"/>
          </a:p>
        </p:txBody>
      </p:sp>
      <p:sp>
        <p:nvSpPr>
          <p:cNvPr id="5" name="Footer Placeholder 4"/>
          <p:cNvSpPr>
            <a:spLocks noGrp="1"/>
          </p:cNvSpPr>
          <p:nvPr>
            <p:ph type="ftr" sz="quarter" idx="11"/>
          </p:nvPr>
        </p:nvSpPr>
        <p:spPr>
          <a:xfrm>
            <a:off x="1600200" y="6248400"/>
            <a:ext cx="5029200" cy="457200"/>
          </a:xfrm>
        </p:spPr>
        <p:txBody>
          <a:bodyPr/>
          <a:lstStyle>
            <a:lvl1pPr>
              <a:defRPr smtClean="0"/>
            </a:lvl1p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004633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E175FFDE-0A15-4A92-B4AA-A6A452C320E8}" type="datetime1">
              <a:rPr lang="en-CA" smtClean="0"/>
              <a:t>2025-04-05</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856398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2147888"/>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147888"/>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AE31069B-B538-4717-9870-71004BE08238}" type="datetime1">
              <a:rPr lang="en-CA" smtClean="0"/>
              <a:t>2025-04-05</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2702590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fld id="{597B802F-41EC-46D3-90C2-5F6BDD699D5E}" type="datetime1">
              <a:rPr lang="en-CA" smtClean="0"/>
              <a:t>2025-04-05</a:t>
            </a:fld>
            <a:endParaRPr lang="en-CA"/>
          </a:p>
        </p:txBody>
      </p:sp>
      <p:sp>
        <p:nvSpPr>
          <p:cNvPr id="8"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9"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76695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fld id="{757D135A-9D6F-42C5-90EE-56BBD6979E46}" type="datetime1">
              <a:rPr lang="en-CA" smtClean="0"/>
              <a:t>2025-04-05</a:t>
            </a:fld>
            <a:endParaRPr lang="en-CA"/>
          </a:p>
        </p:txBody>
      </p:sp>
      <p:sp>
        <p:nvSpPr>
          <p:cNvPr id="4"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5"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1909410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4D95E00A-C2D5-4B88-8BEB-3D1CF2F71B63}" type="datetime1">
              <a:rPr lang="en-CA" smtClean="0"/>
              <a:t>2025-04-05</a:t>
            </a:fld>
            <a:endParaRPr lang="en-CA"/>
          </a:p>
        </p:txBody>
      </p:sp>
      <p:sp>
        <p:nvSpPr>
          <p:cNvPr id="3"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4"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401681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AD30A065-18B6-487F-A81C-CECC89E7A63F}" type="datetime1">
              <a:rPr lang="en-CA" smtClean="0"/>
              <a:t>2025-04-05</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4079828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98238DE1-EA90-4E6A-B9C4-3ACAF71F9712}" type="datetime1">
              <a:rPr lang="en-CA" smtClean="0"/>
              <a:t>2025-04-05</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245219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27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46063" y="930275"/>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214788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100" name="Rectangle 4"/>
          <p:cNvSpPr>
            <a:spLocks noGrp="1" noChangeArrowheads="1"/>
          </p:cNvSpPr>
          <p:nvPr>
            <p:ph type="dt" sz="half" idx="2"/>
          </p:nvPr>
        </p:nvSpPr>
        <p:spPr bwMode="auto">
          <a:xfrm>
            <a:off x="685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050" smtClean="0">
                <a:latin typeface="Arial" charset="0"/>
                <a:cs typeface="Arial" charset="0"/>
              </a:defRPr>
            </a:lvl1pPr>
          </a:lstStyle>
          <a:p>
            <a:fld id="{8E408C06-DDC9-4811-8501-DDF1D502DF7E}" type="datetime1">
              <a:rPr lang="en-CA" smtClean="0"/>
              <a:t>2025-04-05</a:t>
            </a:fld>
            <a:endParaRPr lang="en-CA"/>
          </a:p>
        </p:txBody>
      </p:sp>
      <p:sp>
        <p:nvSpPr>
          <p:cNvPr id="4101" name="Rectangle 5"/>
          <p:cNvSpPr>
            <a:spLocks noGrp="1" noChangeArrowheads="1"/>
          </p:cNvSpPr>
          <p:nvPr>
            <p:ph type="ftr" sz="quarter" idx="3"/>
          </p:nvPr>
        </p:nvSpPr>
        <p:spPr bwMode="auto">
          <a:xfrm>
            <a:off x="1828800" y="6324600"/>
            <a:ext cx="5486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050" smtClean="0">
                <a:latin typeface="Arial" charset="0"/>
                <a:cs typeface="Arial" charset="0"/>
              </a:defRPr>
            </a:lvl1pPr>
          </a:lstStyle>
          <a:p>
            <a:r>
              <a:rPr lang="en-US" dirty="0"/>
              <a:t>Machine Learning in Business, 4</a:t>
            </a:r>
            <a:r>
              <a:rPr lang="en-US" baseline="30000" dirty="0"/>
              <a:t>th</a:t>
            </a:r>
            <a:r>
              <a:rPr lang="en-US" dirty="0"/>
              <a:t> Ed. Copyright  © John C. Hull et al. 2025</a:t>
            </a:r>
            <a:endParaRPr lang="en-CA" dirty="0"/>
          </a:p>
        </p:txBody>
      </p:sp>
      <p:sp>
        <p:nvSpPr>
          <p:cNvPr id="4102" name="Rectangle 6"/>
          <p:cNvSpPr>
            <a:spLocks noGrp="1" noChangeArrowheads="1"/>
          </p:cNvSpPr>
          <p:nvPr>
            <p:ph type="sldNum" sz="quarter" idx="4"/>
          </p:nvPr>
        </p:nvSpPr>
        <p:spPr bwMode="auto">
          <a:xfrm>
            <a:off x="65532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050">
                <a:latin typeface="Arial" panose="020B0604020202020204" pitchFamily="34" charset="0"/>
              </a:defRPr>
            </a:lvl1pPr>
          </a:lstStyle>
          <a:p>
            <a:fld id="{F979D778-5668-409F-BE61-8F31D5437AFC}" type="slidenum">
              <a:rPr lang="en-CA" smtClean="0"/>
              <a:t>‹#›</a:t>
            </a:fld>
            <a:endParaRPr lang="en-CA"/>
          </a:p>
        </p:txBody>
      </p:sp>
      <p:grpSp>
        <p:nvGrpSpPr>
          <p:cNvPr id="1031" name="Group 7"/>
          <p:cNvGrpSpPr>
            <a:grpSpLocks/>
          </p:cNvGrpSpPr>
          <p:nvPr/>
        </p:nvGrpSpPr>
        <p:grpSpPr bwMode="auto">
          <a:xfrm>
            <a:off x="261938" y="87313"/>
            <a:ext cx="8488362" cy="831850"/>
            <a:chOff x="165" y="55"/>
            <a:chExt cx="5347" cy="524"/>
          </a:xfrm>
        </p:grpSpPr>
        <p:grpSp>
          <p:nvGrpSpPr>
            <p:cNvPr id="1032" name="Group 8"/>
            <p:cNvGrpSpPr>
              <a:grpSpLocks/>
            </p:cNvGrpSpPr>
            <p:nvPr userDrawn="1"/>
          </p:nvGrpSpPr>
          <p:grpSpPr bwMode="auto">
            <a:xfrm>
              <a:off x="664" y="104"/>
              <a:ext cx="4848" cy="432"/>
              <a:chOff x="664" y="104"/>
              <a:chExt cx="4848" cy="432"/>
            </a:xfrm>
          </p:grpSpPr>
          <p:sp>
            <p:nvSpPr>
              <p:cNvPr id="1034" name="Freeform 9"/>
              <p:cNvSpPr>
                <a:spLocks/>
              </p:cNvSpPr>
              <p:nvPr/>
            </p:nvSpPr>
            <p:spPr bwMode="ltGray">
              <a:xfrm>
                <a:off x="664" y="104"/>
                <a:ext cx="4848" cy="432"/>
              </a:xfrm>
              <a:custGeom>
                <a:avLst/>
                <a:gdLst>
                  <a:gd name="T0" fmla="*/ 4848 w 4848"/>
                  <a:gd name="T1" fmla="*/ 48 h 432"/>
                  <a:gd name="T2" fmla="*/ 4848 w 4848"/>
                  <a:gd name="T3" fmla="*/ 432 h 432"/>
                  <a:gd name="T4" fmla="*/ 0 w 4848"/>
                  <a:gd name="T5" fmla="*/ 432 h 432"/>
                  <a:gd name="T6" fmla="*/ 0 w 4848"/>
                  <a:gd name="T7" fmla="*/ 0 h 432"/>
                  <a:gd name="T8" fmla="*/ 4848 w 4848"/>
                  <a:gd name="T9" fmla="*/ 0 h 432"/>
                  <a:gd name="T10" fmla="*/ 4848 w 4848"/>
                  <a:gd name="T11" fmla="*/ 48 h 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p:spPr>
            <p:txBody>
              <a:bodyPr wrap="none" anchor="ctr"/>
              <a:lstStyle/>
              <a:p>
                <a:endParaRPr lang="en-US" sz="1350"/>
              </a:p>
            </p:txBody>
          </p:sp>
          <p:grpSp>
            <p:nvGrpSpPr>
              <p:cNvPr id="1035" name="Group 10"/>
              <p:cNvGrpSpPr>
                <a:grpSpLocks/>
              </p:cNvGrpSpPr>
              <p:nvPr/>
            </p:nvGrpSpPr>
            <p:grpSpPr bwMode="auto">
              <a:xfrm>
                <a:off x="1195" y="104"/>
                <a:ext cx="3827" cy="429"/>
                <a:chOff x="1021" y="240"/>
                <a:chExt cx="3827" cy="429"/>
              </a:xfrm>
            </p:grpSpPr>
            <p:grpSp>
              <p:nvGrpSpPr>
                <p:cNvPr id="1084" name="Group 11"/>
                <p:cNvGrpSpPr>
                  <a:grpSpLocks/>
                </p:cNvGrpSpPr>
                <p:nvPr/>
              </p:nvGrpSpPr>
              <p:grpSpPr bwMode="auto">
                <a:xfrm>
                  <a:off x="1021" y="241"/>
                  <a:ext cx="2208" cy="427"/>
                  <a:chOff x="1021" y="241"/>
                  <a:chExt cx="2208" cy="427"/>
                </a:xfrm>
              </p:grpSpPr>
              <p:sp>
                <p:nvSpPr>
                  <p:cNvPr id="1128" name="Freeform 12"/>
                  <p:cNvSpPr>
                    <a:spLocks/>
                  </p:cNvSpPr>
                  <p:nvPr/>
                </p:nvSpPr>
                <p:spPr bwMode="ltGray">
                  <a:xfrm>
                    <a:off x="2257" y="633"/>
                    <a:ext cx="7" cy="8"/>
                  </a:xfrm>
                  <a:custGeom>
                    <a:avLst/>
                    <a:gdLst>
                      <a:gd name="T0" fmla="*/ 0 w 15"/>
                      <a:gd name="T1" fmla="*/ 0 h 23"/>
                      <a:gd name="T2" fmla="*/ 0 w 15"/>
                      <a:gd name="T3" fmla="*/ 0 h 23"/>
                      <a:gd name="T4" fmla="*/ 0 w 15"/>
                      <a:gd name="T5" fmla="*/ 0 h 23"/>
                      <a:gd name="T6" fmla="*/ 0 w 15"/>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9" name="Freeform 13"/>
                  <p:cNvSpPr>
                    <a:spLocks/>
                  </p:cNvSpPr>
                  <p:nvPr/>
                </p:nvSpPr>
                <p:spPr bwMode="ltGray">
                  <a:xfrm>
                    <a:off x="2332" y="660"/>
                    <a:ext cx="9" cy="8"/>
                  </a:xfrm>
                  <a:custGeom>
                    <a:avLst/>
                    <a:gdLst>
                      <a:gd name="T0" fmla="*/ 0 w 20"/>
                      <a:gd name="T1" fmla="*/ 0 h 23"/>
                      <a:gd name="T2" fmla="*/ 0 w 20"/>
                      <a:gd name="T3" fmla="*/ 0 h 23"/>
                      <a:gd name="T4" fmla="*/ 0 w 20"/>
                      <a:gd name="T5" fmla="*/ 0 h 23"/>
                      <a:gd name="T6" fmla="*/ 0 w 20"/>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0" name="Freeform 14"/>
                  <p:cNvSpPr>
                    <a:spLocks/>
                  </p:cNvSpPr>
                  <p:nvPr/>
                </p:nvSpPr>
                <p:spPr bwMode="ltGray">
                  <a:xfrm>
                    <a:off x="2120"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1" name="Freeform 15"/>
                  <p:cNvSpPr>
                    <a:spLocks/>
                  </p:cNvSpPr>
                  <p:nvPr/>
                </p:nvSpPr>
                <p:spPr bwMode="ltGray">
                  <a:xfrm>
                    <a:off x="1967"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2" name="Freeform 16"/>
                  <p:cNvSpPr>
                    <a:spLocks/>
                  </p:cNvSpPr>
                  <p:nvPr/>
                </p:nvSpPr>
                <p:spPr bwMode="ltGray">
                  <a:xfrm>
                    <a:off x="1921"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3" name="Freeform 17"/>
                  <p:cNvSpPr>
                    <a:spLocks/>
                  </p:cNvSpPr>
                  <p:nvPr/>
                </p:nvSpPr>
                <p:spPr bwMode="ltGray">
                  <a:xfrm>
                    <a:off x="1892"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4" name="Freeform 18"/>
                  <p:cNvSpPr>
                    <a:spLocks/>
                  </p:cNvSpPr>
                  <p:nvPr/>
                </p:nvSpPr>
                <p:spPr bwMode="ltGray">
                  <a:xfrm>
                    <a:off x="1735"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5" name="Freeform 19"/>
                  <p:cNvSpPr>
                    <a:spLocks/>
                  </p:cNvSpPr>
                  <p:nvPr/>
                </p:nvSpPr>
                <p:spPr bwMode="ltGray">
                  <a:xfrm>
                    <a:off x="1827"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6" name="Freeform 20"/>
                  <p:cNvSpPr>
                    <a:spLocks/>
                  </p:cNvSpPr>
                  <p:nvPr/>
                </p:nvSpPr>
                <p:spPr bwMode="ltGray">
                  <a:xfrm>
                    <a:off x="1892"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7" name="Freeform 21"/>
                  <p:cNvSpPr>
                    <a:spLocks/>
                  </p:cNvSpPr>
                  <p:nvPr/>
                </p:nvSpPr>
                <p:spPr bwMode="ltGray">
                  <a:xfrm>
                    <a:off x="1890"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8" name="Freeform 22"/>
                  <p:cNvSpPr>
                    <a:spLocks/>
                  </p:cNvSpPr>
                  <p:nvPr/>
                </p:nvSpPr>
                <p:spPr bwMode="ltGray">
                  <a:xfrm>
                    <a:off x="1944"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9" name="Freeform 23"/>
                  <p:cNvSpPr>
                    <a:spLocks/>
                  </p:cNvSpPr>
                  <p:nvPr/>
                </p:nvSpPr>
                <p:spPr bwMode="ltGray">
                  <a:xfrm>
                    <a:off x="1948"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0" name="Freeform 24"/>
                  <p:cNvSpPr>
                    <a:spLocks/>
                  </p:cNvSpPr>
                  <p:nvPr/>
                </p:nvSpPr>
                <p:spPr bwMode="ltGray">
                  <a:xfrm>
                    <a:off x="1969"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1" name="Freeform 25"/>
                  <p:cNvSpPr>
                    <a:spLocks/>
                  </p:cNvSpPr>
                  <p:nvPr/>
                </p:nvSpPr>
                <p:spPr bwMode="ltGray">
                  <a:xfrm>
                    <a:off x="1976"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2" name="Freeform 26"/>
                  <p:cNvSpPr>
                    <a:spLocks/>
                  </p:cNvSpPr>
                  <p:nvPr/>
                </p:nvSpPr>
                <p:spPr bwMode="ltGray">
                  <a:xfrm>
                    <a:off x="2082"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3" name="Freeform 27"/>
                  <p:cNvSpPr>
                    <a:spLocks/>
                  </p:cNvSpPr>
                  <p:nvPr/>
                </p:nvSpPr>
                <p:spPr bwMode="ltGray">
                  <a:xfrm>
                    <a:off x="2152"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4" name="Freeform 28"/>
                  <p:cNvSpPr>
                    <a:spLocks/>
                  </p:cNvSpPr>
                  <p:nvPr/>
                </p:nvSpPr>
                <p:spPr bwMode="ltGray">
                  <a:xfrm>
                    <a:off x="2194" y="584"/>
                    <a:ext cx="11" cy="8"/>
                  </a:xfrm>
                  <a:custGeom>
                    <a:avLst/>
                    <a:gdLst>
                      <a:gd name="T0" fmla="*/ 0 w 26"/>
                      <a:gd name="T1" fmla="*/ 0 h 22"/>
                      <a:gd name="T2" fmla="*/ 0 w 26"/>
                      <a:gd name="T3" fmla="*/ 0 h 22"/>
                      <a:gd name="T4" fmla="*/ 0 w 26"/>
                      <a:gd name="T5" fmla="*/ 0 h 22"/>
                      <a:gd name="T6" fmla="*/ 0 w 26"/>
                      <a:gd name="T7" fmla="*/ 0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5" name="Freeform 29"/>
                  <p:cNvSpPr>
                    <a:spLocks/>
                  </p:cNvSpPr>
                  <p:nvPr/>
                </p:nvSpPr>
                <p:spPr bwMode="ltGray">
                  <a:xfrm>
                    <a:off x="2059"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6" name="Freeform 30"/>
                  <p:cNvSpPr>
                    <a:spLocks/>
                  </p:cNvSpPr>
                  <p:nvPr/>
                </p:nvSpPr>
                <p:spPr bwMode="ltGray">
                  <a:xfrm>
                    <a:off x="1988"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7" name="Freeform 31"/>
                  <p:cNvSpPr>
                    <a:spLocks/>
                  </p:cNvSpPr>
                  <p:nvPr/>
                </p:nvSpPr>
                <p:spPr bwMode="ltGray">
                  <a:xfrm>
                    <a:off x="1910"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8" name="Freeform 32"/>
                  <p:cNvSpPr>
                    <a:spLocks/>
                  </p:cNvSpPr>
                  <p:nvPr/>
                </p:nvSpPr>
                <p:spPr bwMode="ltGray">
                  <a:xfrm>
                    <a:off x="1899"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9" name="Freeform 33"/>
                  <p:cNvSpPr>
                    <a:spLocks/>
                  </p:cNvSpPr>
                  <p:nvPr/>
                </p:nvSpPr>
                <p:spPr bwMode="ltGray">
                  <a:xfrm>
                    <a:off x="1909"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0" name="Freeform 34"/>
                  <p:cNvSpPr>
                    <a:spLocks/>
                  </p:cNvSpPr>
                  <p:nvPr/>
                </p:nvSpPr>
                <p:spPr bwMode="ltGray">
                  <a:xfrm>
                    <a:off x="1881"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1" name="Freeform 35"/>
                  <p:cNvSpPr>
                    <a:spLocks/>
                  </p:cNvSpPr>
                  <p:nvPr/>
                </p:nvSpPr>
                <p:spPr bwMode="ltGray">
                  <a:xfrm>
                    <a:off x="2930" y="489"/>
                    <a:ext cx="299" cy="179"/>
                  </a:xfrm>
                  <a:custGeom>
                    <a:avLst/>
                    <a:gdLst>
                      <a:gd name="T0" fmla="*/ 1 w 471"/>
                      <a:gd name="T1" fmla="*/ 1 h 281"/>
                      <a:gd name="T2" fmla="*/ 1 w 471"/>
                      <a:gd name="T3" fmla="*/ 1 h 281"/>
                      <a:gd name="T4" fmla="*/ 1 w 471"/>
                      <a:gd name="T5" fmla="*/ 1 h 281"/>
                      <a:gd name="T6" fmla="*/ 1 w 471"/>
                      <a:gd name="T7" fmla="*/ 1 h 281"/>
                      <a:gd name="T8" fmla="*/ 1 w 471"/>
                      <a:gd name="T9" fmla="*/ 1 h 281"/>
                      <a:gd name="T10" fmla="*/ 0 w 471"/>
                      <a:gd name="T11" fmla="*/ 1 h 281"/>
                      <a:gd name="T12" fmla="*/ 1 w 471"/>
                      <a:gd name="T13" fmla="*/ 1 h 281"/>
                      <a:gd name="T14" fmla="*/ 1 w 471"/>
                      <a:gd name="T15" fmla="*/ 1 h 281"/>
                      <a:gd name="T16" fmla="*/ 1 w 471"/>
                      <a:gd name="T17" fmla="*/ 1 h 281"/>
                      <a:gd name="T18" fmla="*/ 1 w 471"/>
                      <a:gd name="T19" fmla="*/ 1 h 281"/>
                      <a:gd name="T20" fmla="*/ 1 w 471"/>
                      <a:gd name="T21" fmla="*/ 1 h 281"/>
                      <a:gd name="T22" fmla="*/ 1 w 471"/>
                      <a:gd name="T23" fmla="*/ 1 h 281"/>
                      <a:gd name="T24" fmla="*/ 1 w 471"/>
                      <a:gd name="T25" fmla="*/ 1 h 281"/>
                      <a:gd name="T26" fmla="*/ 1 w 471"/>
                      <a:gd name="T27" fmla="*/ 1 h 281"/>
                      <a:gd name="T28" fmla="*/ 1 w 471"/>
                      <a:gd name="T29" fmla="*/ 1 h 281"/>
                      <a:gd name="T30" fmla="*/ 1 w 471"/>
                      <a:gd name="T31" fmla="*/ 1 h 281"/>
                      <a:gd name="T32" fmla="*/ 1 w 471"/>
                      <a:gd name="T33" fmla="*/ 1 h 281"/>
                      <a:gd name="T34" fmla="*/ 1 w 471"/>
                      <a:gd name="T35" fmla="*/ 0 h 281"/>
                      <a:gd name="T36" fmla="*/ 1 w 471"/>
                      <a:gd name="T37" fmla="*/ 1 h 281"/>
                      <a:gd name="T38" fmla="*/ 1 w 471"/>
                      <a:gd name="T39" fmla="*/ 1 h 281"/>
                      <a:gd name="T40" fmla="*/ 1 w 471"/>
                      <a:gd name="T41" fmla="*/ 1 h 281"/>
                      <a:gd name="T42" fmla="*/ 1 w 471"/>
                      <a:gd name="T43" fmla="*/ 1 h 281"/>
                      <a:gd name="T44" fmla="*/ 1 w 471"/>
                      <a:gd name="T45" fmla="*/ 1 h 281"/>
                      <a:gd name="T46" fmla="*/ 1 w 471"/>
                      <a:gd name="T47" fmla="*/ 1 h 281"/>
                      <a:gd name="T48" fmla="*/ 1 w 471"/>
                      <a:gd name="T49" fmla="*/ 1 h 281"/>
                      <a:gd name="T50" fmla="*/ 1 w 471"/>
                      <a:gd name="T51" fmla="*/ 1 h 281"/>
                      <a:gd name="T52" fmla="*/ 1 w 471"/>
                      <a:gd name="T53" fmla="*/ 1 h 281"/>
                      <a:gd name="T54" fmla="*/ 1 w 471"/>
                      <a:gd name="T55" fmla="*/ 1 h 281"/>
                      <a:gd name="T56" fmla="*/ 1 w 471"/>
                      <a:gd name="T57" fmla="*/ 1 h 281"/>
                      <a:gd name="T58" fmla="*/ 1 w 471"/>
                      <a:gd name="T59" fmla="*/ 1 h 281"/>
                      <a:gd name="T60" fmla="*/ 1 w 471"/>
                      <a:gd name="T61" fmla="*/ 1 h 281"/>
                      <a:gd name="T62" fmla="*/ 1 w 471"/>
                      <a:gd name="T63" fmla="*/ 1 h 281"/>
                      <a:gd name="T64" fmla="*/ 1 w 471"/>
                      <a:gd name="T65" fmla="*/ 1 h 281"/>
                      <a:gd name="T66" fmla="*/ 1 w 471"/>
                      <a:gd name="T67" fmla="*/ 1 h 281"/>
                      <a:gd name="T68" fmla="*/ 1 w 471"/>
                      <a:gd name="T69" fmla="*/ 1 h 281"/>
                      <a:gd name="T70" fmla="*/ 1 w 471"/>
                      <a:gd name="T71" fmla="*/ 1 h 281"/>
                      <a:gd name="T72" fmla="*/ 1 w 471"/>
                      <a:gd name="T73" fmla="*/ 1 h 281"/>
                      <a:gd name="T74" fmla="*/ 1 w 471"/>
                      <a:gd name="T75" fmla="*/ 1 h 281"/>
                      <a:gd name="T76" fmla="*/ 1 w 471"/>
                      <a:gd name="T77" fmla="*/ 1 h 281"/>
                      <a:gd name="T78" fmla="*/ 1 w 471"/>
                      <a:gd name="T79" fmla="*/ 1 h 281"/>
                      <a:gd name="T80" fmla="*/ 1 w 471"/>
                      <a:gd name="T81" fmla="*/ 1 h 281"/>
                      <a:gd name="T82" fmla="*/ 1 w 471"/>
                      <a:gd name="T83" fmla="*/ 1 h 281"/>
                      <a:gd name="T84" fmla="*/ 1 w 471"/>
                      <a:gd name="T85" fmla="*/ 1 h 281"/>
                      <a:gd name="T86" fmla="*/ 1 w 471"/>
                      <a:gd name="T87" fmla="*/ 1 h 281"/>
                      <a:gd name="T88" fmla="*/ 1 w 471"/>
                      <a:gd name="T89" fmla="*/ 1 h 281"/>
                      <a:gd name="T90" fmla="*/ 1 w 471"/>
                      <a:gd name="T91" fmla="*/ 1 h 281"/>
                      <a:gd name="T92" fmla="*/ 1 w 471"/>
                      <a:gd name="T93" fmla="*/ 1 h 281"/>
                      <a:gd name="T94" fmla="*/ 1 w 471"/>
                      <a:gd name="T95" fmla="*/ 1 h 281"/>
                      <a:gd name="T96" fmla="*/ 1 w 471"/>
                      <a:gd name="T97" fmla="*/ 1 h 281"/>
                      <a:gd name="T98" fmla="*/ 1 w 471"/>
                      <a:gd name="T99" fmla="*/ 1 h 281"/>
                      <a:gd name="T100" fmla="*/ 1 w 471"/>
                      <a:gd name="T101" fmla="*/ 1 h 281"/>
                      <a:gd name="T102" fmla="*/ 1 w 471"/>
                      <a:gd name="T103" fmla="*/ 1 h 281"/>
                      <a:gd name="T104" fmla="*/ 1 w 471"/>
                      <a:gd name="T105" fmla="*/ 1 h 281"/>
                      <a:gd name="T106" fmla="*/ 1 w 471"/>
                      <a:gd name="T107" fmla="*/ 1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2" name="Freeform 36"/>
                  <p:cNvSpPr>
                    <a:spLocks/>
                  </p:cNvSpPr>
                  <p:nvPr/>
                </p:nvSpPr>
                <p:spPr bwMode="ltGray">
                  <a:xfrm>
                    <a:off x="2534" y="242"/>
                    <a:ext cx="420" cy="283"/>
                  </a:xfrm>
                  <a:custGeom>
                    <a:avLst/>
                    <a:gdLst>
                      <a:gd name="T0" fmla="*/ 0 w 984"/>
                      <a:gd name="T1" fmla="*/ 0 h 844"/>
                      <a:gd name="T2" fmla="*/ 0 w 984"/>
                      <a:gd name="T3" fmla="*/ 0 h 844"/>
                      <a:gd name="T4" fmla="*/ 0 w 984"/>
                      <a:gd name="T5" fmla="*/ 0 h 844"/>
                      <a:gd name="T6" fmla="*/ 0 w 984"/>
                      <a:gd name="T7" fmla="*/ 0 h 844"/>
                      <a:gd name="T8" fmla="*/ 0 w 984"/>
                      <a:gd name="T9" fmla="*/ 0 h 844"/>
                      <a:gd name="T10" fmla="*/ 0 w 984"/>
                      <a:gd name="T11" fmla="*/ 0 h 844"/>
                      <a:gd name="T12" fmla="*/ 0 w 984"/>
                      <a:gd name="T13" fmla="*/ 0 h 844"/>
                      <a:gd name="T14" fmla="*/ 0 w 984"/>
                      <a:gd name="T15" fmla="*/ 0 h 844"/>
                      <a:gd name="T16" fmla="*/ 0 w 984"/>
                      <a:gd name="T17" fmla="*/ 0 h 844"/>
                      <a:gd name="T18" fmla="*/ 0 w 984"/>
                      <a:gd name="T19" fmla="*/ 0 h 844"/>
                      <a:gd name="T20" fmla="*/ 0 w 984"/>
                      <a:gd name="T21" fmla="*/ 0 h 844"/>
                      <a:gd name="T22" fmla="*/ 0 w 984"/>
                      <a:gd name="T23" fmla="*/ 0 h 844"/>
                      <a:gd name="T24" fmla="*/ 0 w 984"/>
                      <a:gd name="T25" fmla="*/ 0 h 844"/>
                      <a:gd name="T26" fmla="*/ 0 w 984"/>
                      <a:gd name="T27" fmla="*/ 0 h 844"/>
                      <a:gd name="T28" fmla="*/ 0 w 984"/>
                      <a:gd name="T29" fmla="*/ 0 h 844"/>
                      <a:gd name="T30" fmla="*/ 0 w 984"/>
                      <a:gd name="T31" fmla="*/ 0 h 844"/>
                      <a:gd name="T32" fmla="*/ 0 w 984"/>
                      <a:gd name="T33" fmla="*/ 0 h 844"/>
                      <a:gd name="T34" fmla="*/ 0 w 984"/>
                      <a:gd name="T35" fmla="*/ 0 h 844"/>
                      <a:gd name="T36" fmla="*/ 0 w 984"/>
                      <a:gd name="T37" fmla="*/ 0 h 844"/>
                      <a:gd name="T38" fmla="*/ 0 w 984"/>
                      <a:gd name="T39" fmla="*/ 0 h 844"/>
                      <a:gd name="T40" fmla="*/ 0 w 984"/>
                      <a:gd name="T41" fmla="*/ 0 h 844"/>
                      <a:gd name="T42" fmla="*/ 0 w 984"/>
                      <a:gd name="T43" fmla="*/ 0 h 844"/>
                      <a:gd name="T44" fmla="*/ 0 w 984"/>
                      <a:gd name="T45" fmla="*/ 0 h 844"/>
                      <a:gd name="T46" fmla="*/ 0 w 984"/>
                      <a:gd name="T47" fmla="*/ 0 h 844"/>
                      <a:gd name="T48" fmla="*/ 0 w 984"/>
                      <a:gd name="T49" fmla="*/ 0 h 844"/>
                      <a:gd name="T50" fmla="*/ 0 w 984"/>
                      <a:gd name="T51" fmla="*/ 0 h 844"/>
                      <a:gd name="T52" fmla="*/ 0 w 984"/>
                      <a:gd name="T53" fmla="*/ 0 h 844"/>
                      <a:gd name="T54" fmla="*/ 0 w 984"/>
                      <a:gd name="T55" fmla="*/ 0 h 844"/>
                      <a:gd name="T56" fmla="*/ 0 w 984"/>
                      <a:gd name="T57" fmla="*/ 0 h 844"/>
                      <a:gd name="T58" fmla="*/ 0 w 984"/>
                      <a:gd name="T59" fmla="*/ 0 h 844"/>
                      <a:gd name="T60" fmla="*/ 0 w 984"/>
                      <a:gd name="T61" fmla="*/ 0 h 844"/>
                      <a:gd name="T62" fmla="*/ 0 w 984"/>
                      <a:gd name="T63" fmla="*/ 0 h 844"/>
                      <a:gd name="T64" fmla="*/ 0 w 984"/>
                      <a:gd name="T65" fmla="*/ 0 h 844"/>
                      <a:gd name="T66" fmla="*/ 0 w 984"/>
                      <a:gd name="T67" fmla="*/ 0 h 844"/>
                      <a:gd name="T68" fmla="*/ 0 w 984"/>
                      <a:gd name="T69" fmla="*/ 0 h 844"/>
                      <a:gd name="T70" fmla="*/ 0 w 984"/>
                      <a:gd name="T71" fmla="*/ 0 h 844"/>
                      <a:gd name="T72" fmla="*/ 0 w 984"/>
                      <a:gd name="T73" fmla="*/ 0 h 844"/>
                      <a:gd name="T74" fmla="*/ 0 w 984"/>
                      <a:gd name="T75" fmla="*/ 0 h 844"/>
                      <a:gd name="T76" fmla="*/ 0 w 984"/>
                      <a:gd name="T77" fmla="*/ 0 h 844"/>
                      <a:gd name="T78" fmla="*/ 0 w 984"/>
                      <a:gd name="T79" fmla="*/ 0 h 844"/>
                      <a:gd name="T80" fmla="*/ 0 w 984"/>
                      <a:gd name="T81" fmla="*/ 0 h 844"/>
                      <a:gd name="T82" fmla="*/ 0 w 984"/>
                      <a:gd name="T83" fmla="*/ 0 h 844"/>
                      <a:gd name="T84" fmla="*/ 0 w 984"/>
                      <a:gd name="T85" fmla="*/ 0 h 844"/>
                      <a:gd name="T86" fmla="*/ 0 w 984"/>
                      <a:gd name="T87" fmla="*/ 0 h 844"/>
                      <a:gd name="T88" fmla="*/ 0 w 984"/>
                      <a:gd name="T89" fmla="*/ 0 h 844"/>
                      <a:gd name="T90" fmla="*/ 0 w 984"/>
                      <a:gd name="T91" fmla="*/ 0 h 844"/>
                      <a:gd name="T92" fmla="*/ 0 w 984"/>
                      <a:gd name="T93" fmla="*/ 0 h 844"/>
                      <a:gd name="T94" fmla="*/ 0 w 984"/>
                      <a:gd name="T95" fmla="*/ 0 h 844"/>
                      <a:gd name="T96" fmla="*/ 0 w 984"/>
                      <a:gd name="T97" fmla="*/ 0 h 844"/>
                      <a:gd name="T98" fmla="*/ 0 w 984"/>
                      <a:gd name="T99" fmla="*/ 0 h 844"/>
                      <a:gd name="T100" fmla="*/ 0 w 984"/>
                      <a:gd name="T101" fmla="*/ 0 h 844"/>
                      <a:gd name="T102" fmla="*/ 0 w 984"/>
                      <a:gd name="T103" fmla="*/ 0 h 844"/>
                      <a:gd name="T104" fmla="*/ 0 w 984"/>
                      <a:gd name="T105" fmla="*/ 0 h 844"/>
                      <a:gd name="T106" fmla="*/ 0 w 984"/>
                      <a:gd name="T107" fmla="*/ 0 h 844"/>
                      <a:gd name="T108" fmla="*/ 0 w 984"/>
                      <a:gd name="T109" fmla="*/ 0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3" name="Freeform 37"/>
                  <p:cNvSpPr>
                    <a:spLocks/>
                  </p:cNvSpPr>
                  <p:nvPr/>
                </p:nvSpPr>
                <p:spPr bwMode="ltGray">
                  <a:xfrm>
                    <a:off x="2405" y="445"/>
                    <a:ext cx="15" cy="16"/>
                  </a:xfrm>
                  <a:custGeom>
                    <a:avLst/>
                    <a:gdLst>
                      <a:gd name="T0" fmla="*/ 0 w 36"/>
                      <a:gd name="T1" fmla="*/ 0 h 48"/>
                      <a:gd name="T2" fmla="*/ 0 w 36"/>
                      <a:gd name="T3" fmla="*/ 0 h 48"/>
                      <a:gd name="T4" fmla="*/ 0 w 36"/>
                      <a:gd name="T5" fmla="*/ 0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4" name="Freeform 38"/>
                  <p:cNvSpPr>
                    <a:spLocks/>
                  </p:cNvSpPr>
                  <p:nvPr/>
                </p:nvSpPr>
                <p:spPr bwMode="ltGray">
                  <a:xfrm>
                    <a:off x="2393" y="439"/>
                    <a:ext cx="16" cy="12"/>
                  </a:xfrm>
                  <a:custGeom>
                    <a:avLst/>
                    <a:gdLst>
                      <a:gd name="T0" fmla="*/ 0 w 36"/>
                      <a:gd name="T1" fmla="*/ 0 h 37"/>
                      <a:gd name="T2" fmla="*/ 0 w 36"/>
                      <a:gd name="T3" fmla="*/ 0 h 37"/>
                      <a:gd name="T4" fmla="*/ 0 w 36"/>
                      <a:gd name="T5" fmla="*/ 0 h 37"/>
                      <a:gd name="T6" fmla="*/ 0 w 36"/>
                      <a:gd name="T7" fmla="*/ 0 h 37"/>
                      <a:gd name="T8" fmla="*/ 0 w 3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5" name="Freeform 39"/>
                  <p:cNvSpPr>
                    <a:spLocks/>
                  </p:cNvSpPr>
                  <p:nvPr/>
                </p:nvSpPr>
                <p:spPr bwMode="ltGray">
                  <a:xfrm>
                    <a:off x="2878" y="406"/>
                    <a:ext cx="73" cy="33"/>
                  </a:xfrm>
                  <a:custGeom>
                    <a:avLst/>
                    <a:gdLst>
                      <a:gd name="T0" fmla="*/ 0 w 170"/>
                      <a:gd name="T1" fmla="*/ 0 h 96"/>
                      <a:gd name="T2" fmla="*/ 0 w 170"/>
                      <a:gd name="T3" fmla="*/ 0 h 96"/>
                      <a:gd name="T4" fmla="*/ 0 w 170"/>
                      <a:gd name="T5" fmla="*/ 0 h 96"/>
                      <a:gd name="T6" fmla="*/ 0 w 170"/>
                      <a:gd name="T7" fmla="*/ 0 h 96"/>
                      <a:gd name="T8" fmla="*/ 0 w 170"/>
                      <a:gd name="T9" fmla="*/ 0 h 96"/>
                      <a:gd name="T10" fmla="*/ 0 w 170"/>
                      <a:gd name="T11" fmla="*/ 0 h 96"/>
                      <a:gd name="T12" fmla="*/ 0 w 170"/>
                      <a:gd name="T13" fmla="*/ 0 h 96"/>
                      <a:gd name="T14" fmla="*/ 0 w 170"/>
                      <a:gd name="T15" fmla="*/ 0 h 96"/>
                      <a:gd name="T16" fmla="*/ 0 w 170"/>
                      <a:gd name="T17" fmla="*/ 0 h 96"/>
                      <a:gd name="T18" fmla="*/ 0 w 170"/>
                      <a:gd name="T19" fmla="*/ 0 h 96"/>
                      <a:gd name="T20" fmla="*/ 0 w 170"/>
                      <a:gd name="T21" fmla="*/ 0 h 96"/>
                      <a:gd name="T22" fmla="*/ 0 w 170"/>
                      <a:gd name="T23" fmla="*/ 0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6" name="Freeform 40"/>
                  <p:cNvSpPr>
                    <a:spLocks/>
                  </p:cNvSpPr>
                  <p:nvPr/>
                </p:nvSpPr>
                <p:spPr bwMode="ltGray">
                  <a:xfrm>
                    <a:off x="2955" y="433"/>
                    <a:ext cx="59" cy="15"/>
                  </a:xfrm>
                  <a:custGeom>
                    <a:avLst/>
                    <a:gdLst>
                      <a:gd name="T0" fmla="*/ 0 w 138"/>
                      <a:gd name="T1" fmla="*/ 0 h 44"/>
                      <a:gd name="T2" fmla="*/ 0 w 138"/>
                      <a:gd name="T3" fmla="*/ 0 h 44"/>
                      <a:gd name="T4" fmla="*/ 0 w 138"/>
                      <a:gd name="T5" fmla="*/ 0 h 44"/>
                      <a:gd name="T6" fmla="*/ 0 w 138"/>
                      <a:gd name="T7" fmla="*/ 0 h 44"/>
                      <a:gd name="T8" fmla="*/ 0 w 138"/>
                      <a:gd name="T9" fmla="*/ 0 h 44"/>
                      <a:gd name="T10" fmla="*/ 0 w 138"/>
                      <a:gd name="T11" fmla="*/ 0 h 44"/>
                      <a:gd name="T12" fmla="*/ 0 w 138"/>
                      <a:gd name="T13" fmla="*/ 0 h 44"/>
                      <a:gd name="T14" fmla="*/ 0 w 138"/>
                      <a:gd name="T15" fmla="*/ 0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7" name="Freeform 41"/>
                  <p:cNvSpPr>
                    <a:spLocks/>
                  </p:cNvSpPr>
                  <p:nvPr/>
                </p:nvSpPr>
                <p:spPr bwMode="ltGray">
                  <a:xfrm>
                    <a:off x="2924" y="441"/>
                    <a:ext cx="24" cy="14"/>
                  </a:xfrm>
                  <a:custGeom>
                    <a:avLst/>
                    <a:gdLst>
                      <a:gd name="T0" fmla="*/ 0 w 57"/>
                      <a:gd name="T1" fmla="*/ 0 h 42"/>
                      <a:gd name="T2" fmla="*/ 0 w 57"/>
                      <a:gd name="T3" fmla="*/ 0 h 42"/>
                      <a:gd name="T4" fmla="*/ 0 w 57"/>
                      <a:gd name="T5" fmla="*/ 0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8" name="Freeform 42"/>
                  <p:cNvSpPr>
                    <a:spLocks/>
                  </p:cNvSpPr>
                  <p:nvPr/>
                </p:nvSpPr>
                <p:spPr bwMode="ltGray">
                  <a:xfrm>
                    <a:off x="2908" y="398"/>
                    <a:ext cx="16" cy="18"/>
                  </a:xfrm>
                  <a:custGeom>
                    <a:avLst/>
                    <a:gdLst>
                      <a:gd name="T0" fmla="*/ 0 w 39"/>
                      <a:gd name="T1" fmla="*/ 0 h 52"/>
                      <a:gd name="T2" fmla="*/ 0 w 39"/>
                      <a:gd name="T3" fmla="*/ 0 h 52"/>
                      <a:gd name="T4" fmla="*/ 0 w 39"/>
                      <a:gd name="T5" fmla="*/ 0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9" name="Freeform 43"/>
                  <p:cNvSpPr>
                    <a:spLocks/>
                  </p:cNvSpPr>
                  <p:nvPr/>
                </p:nvSpPr>
                <p:spPr bwMode="ltGray">
                  <a:xfrm>
                    <a:off x="3035" y="452"/>
                    <a:ext cx="19" cy="27"/>
                  </a:xfrm>
                  <a:custGeom>
                    <a:avLst/>
                    <a:gdLst>
                      <a:gd name="T0" fmla="*/ 0 w 44"/>
                      <a:gd name="T1" fmla="*/ 0 h 80"/>
                      <a:gd name="T2" fmla="*/ 0 w 44"/>
                      <a:gd name="T3" fmla="*/ 0 h 80"/>
                      <a:gd name="T4" fmla="*/ 0 w 44"/>
                      <a:gd name="T5" fmla="*/ 0 h 80"/>
                      <a:gd name="T6" fmla="*/ 0 w 44"/>
                      <a:gd name="T7" fmla="*/ 0 h 80"/>
                      <a:gd name="T8" fmla="*/ 0 w 44"/>
                      <a:gd name="T9" fmla="*/ 0 h 80"/>
                      <a:gd name="T10" fmla="*/ 0 w 44"/>
                      <a:gd name="T11" fmla="*/ 0 h 80"/>
                      <a:gd name="T12" fmla="*/ 0 w 44"/>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0" name="Freeform 44"/>
                  <p:cNvSpPr>
                    <a:spLocks/>
                  </p:cNvSpPr>
                  <p:nvPr/>
                </p:nvSpPr>
                <p:spPr bwMode="ltGray">
                  <a:xfrm>
                    <a:off x="2696" y="247"/>
                    <a:ext cx="205" cy="41"/>
                  </a:xfrm>
                  <a:custGeom>
                    <a:avLst/>
                    <a:gdLst>
                      <a:gd name="T0" fmla="*/ 1 w 323"/>
                      <a:gd name="T1" fmla="*/ 1 h 64"/>
                      <a:gd name="T2" fmla="*/ 1 w 323"/>
                      <a:gd name="T3" fmla="*/ 1 h 64"/>
                      <a:gd name="T4" fmla="*/ 1 w 323"/>
                      <a:gd name="T5" fmla="*/ 0 h 64"/>
                      <a:gd name="T6" fmla="*/ 1 w 323"/>
                      <a:gd name="T7" fmla="*/ 0 h 64"/>
                      <a:gd name="T8" fmla="*/ 1 w 323"/>
                      <a:gd name="T9" fmla="*/ 1 h 64"/>
                      <a:gd name="T10" fmla="*/ 1 w 323"/>
                      <a:gd name="T11" fmla="*/ 1 h 64"/>
                      <a:gd name="T12" fmla="*/ 1 w 323"/>
                      <a:gd name="T13" fmla="*/ 1 h 64"/>
                      <a:gd name="T14" fmla="*/ 1 w 323"/>
                      <a:gd name="T15" fmla="*/ 1 h 64"/>
                      <a:gd name="T16" fmla="*/ 1 w 323"/>
                      <a:gd name="T17" fmla="*/ 1 h 64"/>
                      <a:gd name="T18" fmla="*/ 1 w 323"/>
                      <a:gd name="T19" fmla="*/ 1 h 64"/>
                      <a:gd name="T20" fmla="*/ 1 w 323"/>
                      <a:gd name="T21" fmla="*/ 1 h 64"/>
                      <a:gd name="T22" fmla="*/ 1 w 323"/>
                      <a:gd name="T23" fmla="*/ 1 h 64"/>
                      <a:gd name="T24" fmla="*/ 1 w 323"/>
                      <a:gd name="T25" fmla="*/ 1 h 64"/>
                      <a:gd name="T26" fmla="*/ 1 w 323"/>
                      <a:gd name="T27" fmla="*/ 1 h 64"/>
                      <a:gd name="T28" fmla="*/ 1 w 323"/>
                      <a:gd name="T29" fmla="*/ 1 h 64"/>
                      <a:gd name="T30" fmla="*/ 1 w 323"/>
                      <a:gd name="T31" fmla="*/ 1 h 64"/>
                      <a:gd name="T32" fmla="*/ 1 w 323"/>
                      <a:gd name="T33" fmla="*/ 1 h 64"/>
                      <a:gd name="T34" fmla="*/ 1 w 323"/>
                      <a:gd name="T35" fmla="*/ 1 h 64"/>
                      <a:gd name="T36" fmla="*/ 1 w 323"/>
                      <a:gd name="T37" fmla="*/ 1 h 64"/>
                      <a:gd name="T38" fmla="*/ 1 w 323"/>
                      <a:gd name="T39" fmla="*/ 1 h 64"/>
                      <a:gd name="T40" fmla="*/ 1 w 323"/>
                      <a:gd name="T41" fmla="*/ 1 h 64"/>
                      <a:gd name="T42" fmla="*/ 1 w 323"/>
                      <a:gd name="T43" fmla="*/ 1 h 64"/>
                      <a:gd name="T44" fmla="*/ 1 w 323"/>
                      <a:gd name="T45" fmla="*/ 1 h 64"/>
                      <a:gd name="T46" fmla="*/ 1 w 323"/>
                      <a:gd name="T47" fmla="*/ 1 h 64"/>
                      <a:gd name="T48" fmla="*/ 1 w 323"/>
                      <a:gd name="T49" fmla="*/ 1 h 64"/>
                      <a:gd name="T50" fmla="*/ 1 w 323"/>
                      <a:gd name="T51" fmla="*/ 1 h 64"/>
                      <a:gd name="T52" fmla="*/ 1 w 323"/>
                      <a:gd name="T53" fmla="*/ 0 h 64"/>
                      <a:gd name="T54" fmla="*/ 1 w 323"/>
                      <a:gd name="T55" fmla="*/ 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1" name="Freeform 45"/>
                  <p:cNvSpPr>
                    <a:spLocks/>
                  </p:cNvSpPr>
                  <p:nvPr/>
                </p:nvSpPr>
                <p:spPr bwMode="ltGray">
                  <a:xfrm>
                    <a:off x="2515" y="246"/>
                    <a:ext cx="190" cy="20"/>
                  </a:xfrm>
                  <a:custGeom>
                    <a:avLst/>
                    <a:gdLst>
                      <a:gd name="T0" fmla="*/ 1 w 300"/>
                      <a:gd name="T1" fmla="*/ 1 h 31"/>
                      <a:gd name="T2" fmla="*/ 1 w 300"/>
                      <a:gd name="T3" fmla="*/ 1 h 31"/>
                      <a:gd name="T4" fmla="*/ 1 w 300"/>
                      <a:gd name="T5" fmla="*/ 0 h 31"/>
                      <a:gd name="T6" fmla="*/ 1 w 300"/>
                      <a:gd name="T7" fmla="*/ 1 h 31"/>
                      <a:gd name="T8" fmla="*/ 1 w 300"/>
                      <a:gd name="T9" fmla="*/ 1 h 31"/>
                      <a:gd name="T10" fmla="*/ 1 w 300"/>
                      <a:gd name="T11" fmla="*/ 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2" name="Freeform 46"/>
                  <p:cNvSpPr>
                    <a:spLocks/>
                  </p:cNvSpPr>
                  <p:nvPr/>
                </p:nvSpPr>
                <p:spPr bwMode="ltGray">
                  <a:xfrm>
                    <a:off x="2096"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3" name="Freeform 47"/>
                  <p:cNvSpPr>
                    <a:spLocks/>
                  </p:cNvSpPr>
                  <p:nvPr/>
                </p:nvSpPr>
                <p:spPr bwMode="ltGray">
                  <a:xfrm>
                    <a:off x="1606" y="246"/>
                    <a:ext cx="436" cy="152"/>
                  </a:xfrm>
                  <a:custGeom>
                    <a:avLst/>
                    <a:gdLst>
                      <a:gd name="T0" fmla="*/ 73 w 436"/>
                      <a:gd name="T1" fmla="*/ 1 h 152"/>
                      <a:gd name="T2" fmla="*/ 436 w 436"/>
                      <a:gd name="T3" fmla="*/ 0 h 152"/>
                      <a:gd name="T4" fmla="*/ 416 w 436"/>
                      <a:gd name="T5" fmla="*/ 54 h 152"/>
                      <a:gd name="T6" fmla="*/ 397 w 436"/>
                      <a:gd name="T7" fmla="*/ 68 h 152"/>
                      <a:gd name="T8" fmla="*/ 392 w 436"/>
                      <a:gd name="T9" fmla="*/ 70 h 152"/>
                      <a:gd name="T10" fmla="*/ 375 w 436"/>
                      <a:gd name="T11" fmla="*/ 73 h 152"/>
                      <a:gd name="T12" fmla="*/ 361 w 436"/>
                      <a:gd name="T13" fmla="*/ 88 h 152"/>
                      <a:gd name="T14" fmla="*/ 362 w 436"/>
                      <a:gd name="T15" fmla="*/ 99 h 152"/>
                      <a:gd name="T16" fmla="*/ 364 w 436"/>
                      <a:gd name="T17" fmla="*/ 107 h 152"/>
                      <a:gd name="T18" fmla="*/ 366 w 436"/>
                      <a:gd name="T19" fmla="*/ 113 h 152"/>
                      <a:gd name="T20" fmla="*/ 362 w 436"/>
                      <a:gd name="T21" fmla="*/ 122 h 152"/>
                      <a:gd name="T22" fmla="*/ 351 w 436"/>
                      <a:gd name="T23" fmla="*/ 120 h 152"/>
                      <a:gd name="T24" fmla="*/ 342 w 436"/>
                      <a:gd name="T25" fmla="*/ 129 h 152"/>
                      <a:gd name="T26" fmla="*/ 347 w 436"/>
                      <a:gd name="T27" fmla="*/ 105 h 152"/>
                      <a:gd name="T28" fmla="*/ 338 w 436"/>
                      <a:gd name="T29" fmla="*/ 100 h 152"/>
                      <a:gd name="T30" fmla="*/ 344 w 436"/>
                      <a:gd name="T31" fmla="*/ 93 h 152"/>
                      <a:gd name="T32" fmla="*/ 342 w 436"/>
                      <a:gd name="T33" fmla="*/ 89 h 152"/>
                      <a:gd name="T34" fmla="*/ 320 w 436"/>
                      <a:gd name="T35" fmla="*/ 94 h 152"/>
                      <a:gd name="T36" fmla="*/ 317 w 436"/>
                      <a:gd name="T37" fmla="*/ 85 h 152"/>
                      <a:gd name="T38" fmla="*/ 297 w 436"/>
                      <a:gd name="T39" fmla="*/ 94 h 152"/>
                      <a:gd name="T40" fmla="*/ 320 w 436"/>
                      <a:gd name="T41" fmla="*/ 103 h 152"/>
                      <a:gd name="T42" fmla="*/ 305 w 436"/>
                      <a:gd name="T43" fmla="*/ 117 h 152"/>
                      <a:gd name="T44" fmla="*/ 311 w 436"/>
                      <a:gd name="T45" fmla="*/ 126 h 152"/>
                      <a:gd name="T46" fmla="*/ 315 w 436"/>
                      <a:gd name="T47" fmla="*/ 138 h 152"/>
                      <a:gd name="T48" fmla="*/ 309 w 436"/>
                      <a:gd name="T49" fmla="*/ 139 h 152"/>
                      <a:gd name="T50" fmla="*/ 314 w 436"/>
                      <a:gd name="T51" fmla="*/ 144 h 152"/>
                      <a:gd name="T52" fmla="*/ 307 w 436"/>
                      <a:gd name="T53" fmla="*/ 152 h 152"/>
                      <a:gd name="T54" fmla="*/ 0 w 436"/>
                      <a:gd name="T55" fmla="*/ 149 h 152"/>
                      <a:gd name="T56" fmla="*/ 73 w 436"/>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4" name="Freeform 48"/>
                  <p:cNvSpPr>
                    <a:spLocks/>
                  </p:cNvSpPr>
                  <p:nvPr/>
                </p:nvSpPr>
                <p:spPr bwMode="ltGray">
                  <a:xfrm>
                    <a:off x="2043" y="241"/>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5" name="Freeform 49"/>
                  <p:cNvSpPr>
                    <a:spLocks/>
                  </p:cNvSpPr>
                  <p:nvPr/>
                </p:nvSpPr>
                <p:spPr bwMode="ltGray">
                  <a:xfrm>
                    <a:off x="2031"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6" name="Freeform 50"/>
                  <p:cNvSpPr>
                    <a:spLocks/>
                  </p:cNvSpPr>
                  <p:nvPr/>
                </p:nvSpPr>
                <p:spPr bwMode="ltGray">
                  <a:xfrm>
                    <a:off x="1968"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7" name="Freeform 51"/>
                  <p:cNvSpPr>
                    <a:spLocks/>
                  </p:cNvSpPr>
                  <p:nvPr/>
                </p:nvSpPr>
                <p:spPr bwMode="ltGray">
                  <a:xfrm>
                    <a:off x="2021"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8" name="Freeform 52"/>
                  <p:cNvSpPr>
                    <a:spLocks/>
                  </p:cNvSpPr>
                  <p:nvPr/>
                </p:nvSpPr>
                <p:spPr bwMode="ltGray">
                  <a:xfrm>
                    <a:off x="1573"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9" name="Freeform 53"/>
                  <p:cNvSpPr>
                    <a:spLocks/>
                  </p:cNvSpPr>
                  <p:nvPr/>
                </p:nvSpPr>
                <p:spPr bwMode="ltGray">
                  <a:xfrm>
                    <a:off x="1634"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0" name="Freeform 54"/>
                  <p:cNvSpPr>
                    <a:spLocks/>
                  </p:cNvSpPr>
                  <p:nvPr/>
                </p:nvSpPr>
                <p:spPr bwMode="ltGray">
                  <a:xfrm>
                    <a:off x="1900"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1" name="Freeform 55"/>
                  <p:cNvSpPr>
                    <a:spLocks/>
                  </p:cNvSpPr>
                  <p:nvPr/>
                </p:nvSpPr>
                <p:spPr bwMode="ltGray">
                  <a:xfrm>
                    <a:off x="1951"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2" name="Freeform 56"/>
                  <p:cNvSpPr>
                    <a:spLocks/>
                  </p:cNvSpPr>
                  <p:nvPr/>
                </p:nvSpPr>
                <p:spPr bwMode="ltGray">
                  <a:xfrm>
                    <a:off x="1021" y="314"/>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3" name="Freeform 57"/>
                  <p:cNvSpPr>
                    <a:spLocks/>
                  </p:cNvSpPr>
                  <p:nvPr/>
                </p:nvSpPr>
                <p:spPr bwMode="ltGray">
                  <a:xfrm>
                    <a:off x="1189" y="447"/>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4" name="Freeform 58"/>
                  <p:cNvSpPr>
                    <a:spLocks/>
                  </p:cNvSpPr>
                  <p:nvPr/>
                </p:nvSpPr>
                <p:spPr bwMode="ltGray">
                  <a:xfrm>
                    <a:off x="1476"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5" name="Freeform 59"/>
                  <p:cNvSpPr>
                    <a:spLocks/>
                  </p:cNvSpPr>
                  <p:nvPr/>
                </p:nvSpPr>
                <p:spPr bwMode="ltGray">
                  <a:xfrm>
                    <a:off x="1467"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6" name="Freeform 60"/>
                  <p:cNvSpPr>
                    <a:spLocks/>
                  </p:cNvSpPr>
                  <p:nvPr/>
                </p:nvSpPr>
                <p:spPr bwMode="ltGray">
                  <a:xfrm>
                    <a:off x="1072"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7" name="Freeform 61"/>
                  <p:cNvSpPr>
                    <a:spLocks/>
                  </p:cNvSpPr>
                  <p:nvPr/>
                </p:nvSpPr>
                <p:spPr bwMode="ltGray">
                  <a:xfrm>
                    <a:off x="1374"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8" name="Freeform 62"/>
                  <p:cNvSpPr>
                    <a:spLocks/>
                  </p:cNvSpPr>
                  <p:nvPr/>
                </p:nvSpPr>
                <p:spPr bwMode="ltGray">
                  <a:xfrm>
                    <a:off x="1173"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9" name="Freeform 63"/>
                  <p:cNvSpPr>
                    <a:spLocks/>
                  </p:cNvSpPr>
                  <p:nvPr/>
                </p:nvSpPr>
                <p:spPr bwMode="ltGray">
                  <a:xfrm>
                    <a:off x="1293"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0" name="Freeform 64"/>
                  <p:cNvSpPr>
                    <a:spLocks/>
                  </p:cNvSpPr>
                  <p:nvPr/>
                </p:nvSpPr>
                <p:spPr bwMode="ltGray">
                  <a:xfrm>
                    <a:off x="1278"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1" name="Freeform 65"/>
                  <p:cNvSpPr>
                    <a:spLocks/>
                  </p:cNvSpPr>
                  <p:nvPr/>
                </p:nvSpPr>
                <p:spPr bwMode="ltGray">
                  <a:xfrm>
                    <a:off x="1340"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2" name="Freeform 66"/>
                  <p:cNvSpPr>
                    <a:spLocks/>
                  </p:cNvSpPr>
                  <p:nvPr/>
                </p:nvSpPr>
                <p:spPr bwMode="ltGray">
                  <a:xfrm>
                    <a:off x="1395"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3" name="Freeform 67"/>
                  <p:cNvSpPr>
                    <a:spLocks/>
                  </p:cNvSpPr>
                  <p:nvPr/>
                </p:nvSpPr>
                <p:spPr bwMode="ltGray">
                  <a:xfrm>
                    <a:off x="1248"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nvGrpSpPr>
                <p:cNvPr id="1085" name="Group 68"/>
                <p:cNvGrpSpPr>
                  <a:grpSpLocks/>
                </p:cNvGrpSpPr>
                <p:nvPr/>
              </p:nvGrpSpPr>
              <p:grpSpPr bwMode="auto">
                <a:xfrm>
                  <a:off x="3709" y="240"/>
                  <a:ext cx="1139" cy="429"/>
                  <a:chOff x="3709" y="240"/>
                  <a:chExt cx="1139" cy="429"/>
                </a:xfrm>
              </p:grpSpPr>
              <p:sp>
                <p:nvSpPr>
                  <p:cNvPr id="1086" name="Freeform 69"/>
                  <p:cNvSpPr>
                    <a:spLocks/>
                  </p:cNvSpPr>
                  <p:nvPr/>
                </p:nvSpPr>
                <p:spPr bwMode="ltGray">
                  <a:xfrm>
                    <a:off x="4808"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7" name="Freeform 70"/>
                  <p:cNvSpPr>
                    <a:spLocks/>
                  </p:cNvSpPr>
                  <p:nvPr/>
                </p:nvSpPr>
                <p:spPr bwMode="ltGray">
                  <a:xfrm>
                    <a:off x="4655"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8" name="Freeform 71"/>
                  <p:cNvSpPr>
                    <a:spLocks/>
                  </p:cNvSpPr>
                  <p:nvPr/>
                </p:nvSpPr>
                <p:spPr bwMode="ltGray">
                  <a:xfrm>
                    <a:off x="4609"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9" name="Freeform 72"/>
                  <p:cNvSpPr>
                    <a:spLocks/>
                  </p:cNvSpPr>
                  <p:nvPr/>
                </p:nvSpPr>
                <p:spPr bwMode="ltGray">
                  <a:xfrm>
                    <a:off x="4580"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0" name="Freeform 73"/>
                  <p:cNvSpPr>
                    <a:spLocks/>
                  </p:cNvSpPr>
                  <p:nvPr/>
                </p:nvSpPr>
                <p:spPr bwMode="ltGray">
                  <a:xfrm>
                    <a:off x="4423"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1" name="Freeform 74"/>
                  <p:cNvSpPr>
                    <a:spLocks/>
                  </p:cNvSpPr>
                  <p:nvPr/>
                </p:nvSpPr>
                <p:spPr bwMode="ltGray">
                  <a:xfrm>
                    <a:off x="4515"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2" name="Freeform 75"/>
                  <p:cNvSpPr>
                    <a:spLocks/>
                  </p:cNvSpPr>
                  <p:nvPr/>
                </p:nvSpPr>
                <p:spPr bwMode="ltGray">
                  <a:xfrm>
                    <a:off x="4580"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3" name="Freeform 76"/>
                  <p:cNvSpPr>
                    <a:spLocks/>
                  </p:cNvSpPr>
                  <p:nvPr/>
                </p:nvSpPr>
                <p:spPr bwMode="ltGray">
                  <a:xfrm>
                    <a:off x="4578"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4" name="Freeform 77"/>
                  <p:cNvSpPr>
                    <a:spLocks/>
                  </p:cNvSpPr>
                  <p:nvPr/>
                </p:nvSpPr>
                <p:spPr bwMode="ltGray">
                  <a:xfrm>
                    <a:off x="4632"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5" name="Freeform 78"/>
                  <p:cNvSpPr>
                    <a:spLocks/>
                  </p:cNvSpPr>
                  <p:nvPr/>
                </p:nvSpPr>
                <p:spPr bwMode="ltGray">
                  <a:xfrm>
                    <a:off x="4636"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6" name="Freeform 79"/>
                  <p:cNvSpPr>
                    <a:spLocks/>
                  </p:cNvSpPr>
                  <p:nvPr/>
                </p:nvSpPr>
                <p:spPr bwMode="ltGray">
                  <a:xfrm>
                    <a:off x="4657"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7" name="Freeform 80"/>
                  <p:cNvSpPr>
                    <a:spLocks/>
                  </p:cNvSpPr>
                  <p:nvPr/>
                </p:nvSpPr>
                <p:spPr bwMode="ltGray">
                  <a:xfrm>
                    <a:off x="4664"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8" name="Freeform 81"/>
                  <p:cNvSpPr>
                    <a:spLocks/>
                  </p:cNvSpPr>
                  <p:nvPr/>
                </p:nvSpPr>
                <p:spPr bwMode="ltGray">
                  <a:xfrm>
                    <a:off x="4770"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9" name="Freeform 82"/>
                  <p:cNvSpPr>
                    <a:spLocks/>
                  </p:cNvSpPr>
                  <p:nvPr/>
                </p:nvSpPr>
                <p:spPr bwMode="ltGray">
                  <a:xfrm>
                    <a:off x="4840"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0" name="Freeform 83"/>
                  <p:cNvSpPr>
                    <a:spLocks/>
                  </p:cNvSpPr>
                  <p:nvPr/>
                </p:nvSpPr>
                <p:spPr bwMode="ltGray">
                  <a:xfrm>
                    <a:off x="4747"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1" name="Freeform 84"/>
                  <p:cNvSpPr>
                    <a:spLocks/>
                  </p:cNvSpPr>
                  <p:nvPr/>
                </p:nvSpPr>
                <p:spPr bwMode="ltGray">
                  <a:xfrm>
                    <a:off x="4676"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2" name="Freeform 85"/>
                  <p:cNvSpPr>
                    <a:spLocks/>
                  </p:cNvSpPr>
                  <p:nvPr/>
                </p:nvSpPr>
                <p:spPr bwMode="ltGray">
                  <a:xfrm>
                    <a:off x="4598"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3" name="Freeform 86"/>
                  <p:cNvSpPr>
                    <a:spLocks/>
                  </p:cNvSpPr>
                  <p:nvPr/>
                </p:nvSpPr>
                <p:spPr bwMode="ltGray">
                  <a:xfrm>
                    <a:off x="4587"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4" name="Freeform 87"/>
                  <p:cNvSpPr>
                    <a:spLocks/>
                  </p:cNvSpPr>
                  <p:nvPr/>
                </p:nvSpPr>
                <p:spPr bwMode="ltGray">
                  <a:xfrm>
                    <a:off x="4597"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5" name="Freeform 88"/>
                  <p:cNvSpPr>
                    <a:spLocks/>
                  </p:cNvSpPr>
                  <p:nvPr/>
                </p:nvSpPr>
                <p:spPr bwMode="ltGray">
                  <a:xfrm>
                    <a:off x="4569"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6" name="Freeform 89"/>
                  <p:cNvSpPr>
                    <a:spLocks/>
                  </p:cNvSpPr>
                  <p:nvPr/>
                </p:nvSpPr>
                <p:spPr bwMode="ltGray">
                  <a:xfrm>
                    <a:off x="4784"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7" name="Freeform 90"/>
                  <p:cNvSpPr>
                    <a:spLocks/>
                  </p:cNvSpPr>
                  <p:nvPr/>
                </p:nvSpPr>
                <p:spPr bwMode="ltGray">
                  <a:xfrm>
                    <a:off x="4293" y="246"/>
                    <a:ext cx="438" cy="152"/>
                  </a:xfrm>
                  <a:custGeom>
                    <a:avLst/>
                    <a:gdLst>
                      <a:gd name="T0" fmla="*/ 73 w 438"/>
                      <a:gd name="T1" fmla="*/ 1 h 152"/>
                      <a:gd name="T2" fmla="*/ 438 w 438"/>
                      <a:gd name="T3" fmla="*/ 0 h 152"/>
                      <a:gd name="T4" fmla="*/ 416 w 438"/>
                      <a:gd name="T5" fmla="*/ 54 h 152"/>
                      <a:gd name="T6" fmla="*/ 397 w 438"/>
                      <a:gd name="T7" fmla="*/ 68 h 152"/>
                      <a:gd name="T8" fmla="*/ 392 w 438"/>
                      <a:gd name="T9" fmla="*/ 70 h 152"/>
                      <a:gd name="T10" fmla="*/ 375 w 438"/>
                      <a:gd name="T11" fmla="*/ 73 h 152"/>
                      <a:gd name="T12" fmla="*/ 361 w 438"/>
                      <a:gd name="T13" fmla="*/ 88 h 152"/>
                      <a:gd name="T14" fmla="*/ 362 w 438"/>
                      <a:gd name="T15" fmla="*/ 99 h 152"/>
                      <a:gd name="T16" fmla="*/ 364 w 438"/>
                      <a:gd name="T17" fmla="*/ 107 h 152"/>
                      <a:gd name="T18" fmla="*/ 366 w 438"/>
                      <a:gd name="T19" fmla="*/ 113 h 152"/>
                      <a:gd name="T20" fmla="*/ 362 w 438"/>
                      <a:gd name="T21" fmla="*/ 122 h 152"/>
                      <a:gd name="T22" fmla="*/ 351 w 438"/>
                      <a:gd name="T23" fmla="*/ 120 h 152"/>
                      <a:gd name="T24" fmla="*/ 342 w 438"/>
                      <a:gd name="T25" fmla="*/ 129 h 152"/>
                      <a:gd name="T26" fmla="*/ 347 w 438"/>
                      <a:gd name="T27" fmla="*/ 105 h 152"/>
                      <a:gd name="T28" fmla="*/ 338 w 438"/>
                      <a:gd name="T29" fmla="*/ 100 h 152"/>
                      <a:gd name="T30" fmla="*/ 344 w 438"/>
                      <a:gd name="T31" fmla="*/ 93 h 152"/>
                      <a:gd name="T32" fmla="*/ 342 w 438"/>
                      <a:gd name="T33" fmla="*/ 89 h 152"/>
                      <a:gd name="T34" fmla="*/ 320 w 438"/>
                      <a:gd name="T35" fmla="*/ 94 h 152"/>
                      <a:gd name="T36" fmla="*/ 317 w 438"/>
                      <a:gd name="T37" fmla="*/ 85 h 152"/>
                      <a:gd name="T38" fmla="*/ 297 w 438"/>
                      <a:gd name="T39" fmla="*/ 94 h 152"/>
                      <a:gd name="T40" fmla="*/ 320 w 438"/>
                      <a:gd name="T41" fmla="*/ 103 h 152"/>
                      <a:gd name="T42" fmla="*/ 305 w 438"/>
                      <a:gd name="T43" fmla="*/ 117 h 152"/>
                      <a:gd name="T44" fmla="*/ 311 w 438"/>
                      <a:gd name="T45" fmla="*/ 126 h 152"/>
                      <a:gd name="T46" fmla="*/ 315 w 438"/>
                      <a:gd name="T47" fmla="*/ 138 h 152"/>
                      <a:gd name="T48" fmla="*/ 309 w 438"/>
                      <a:gd name="T49" fmla="*/ 139 h 152"/>
                      <a:gd name="T50" fmla="*/ 314 w 438"/>
                      <a:gd name="T51" fmla="*/ 144 h 152"/>
                      <a:gd name="T52" fmla="*/ 307 w 438"/>
                      <a:gd name="T53" fmla="*/ 152 h 152"/>
                      <a:gd name="T54" fmla="*/ 0 w 438"/>
                      <a:gd name="T55" fmla="*/ 149 h 152"/>
                      <a:gd name="T56" fmla="*/ 73 w 438"/>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8" name="Freeform 91"/>
                  <p:cNvSpPr>
                    <a:spLocks/>
                  </p:cNvSpPr>
                  <p:nvPr/>
                </p:nvSpPr>
                <p:spPr bwMode="ltGray">
                  <a:xfrm>
                    <a:off x="4731" y="240"/>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9" name="Freeform 92"/>
                  <p:cNvSpPr>
                    <a:spLocks/>
                  </p:cNvSpPr>
                  <p:nvPr/>
                </p:nvSpPr>
                <p:spPr bwMode="ltGray">
                  <a:xfrm>
                    <a:off x="4719"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0" name="Freeform 93"/>
                  <p:cNvSpPr>
                    <a:spLocks/>
                  </p:cNvSpPr>
                  <p:nvPr/>
                </p:nvSpPr>
                <p:spPr bwMode="ltGray">
                  <a:xfrm>
                    <a:off x="4656"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1" name="Freeform 94"/>
                  <p:cNvSpPr>
                    <a:spLocks/>
                  </p:cNvSpPr>
                  <p:nvPr/>
                </p:nvSpPr>
                <p:spPr bwMode="ltGray">
                  <a:xfrm>
                    <a:off x="4709"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2" name="Freeform 95"/>
                  <p:cNvSpPr>
                    <a:spLocks/>
                  </p:cNvSpPr>
                  <p:nvPr/>
                </p:nvSpPr>
                <p:spPr bwMode="ltGray">
                  <a:xfrm>
                    <a:off x="4261"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3" name="Freeform 96"/>
                  <p:cNvSpPr>
                    <a:spLocks/>
                  </p:cNvSpPr>
                  <p:nvPr/>
                </p:nvSpPr>
                <p:spPr bwMode="ltGray">
                  <a:xfrm>
                    <a:off x="4322"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4" name="Freeform 97"/>
                  <p:cNvSpPr>
                    <a:spLocks/>
                  </p:cNvSpPr>
                  <p:nvPr/>
                </p:nvSpPr>
                <p:spPr bwMode="ltGray">
                  <a:xfrm>
                    <a:off x="4588"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5" name="Freeform 98"/>
                  <p:cNvSpPr>
                    <a:spLocks/>
                  </p:cNvSpPr>
                  <p:nvPr/>
                </p:nvSpPr>
                <p:spPr bwMode="ltGray">
                  <a:xfrm>
                    <a:off x="4639"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6" name="Freeform 99"/>
                  <p:cNvSpPr>
                    <a:spLocks/>
                  </p:cNvSpPr>
                  <p:nvPr/>
                </p:nvSpPr>
                <p:spPr bwMode="ltGray">
                  <a:xfrm>
                    <a:off x="3709" y="315"/>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7" name="Freeform 100"/>
                  <p:cNvSpPr>
                    <a:spLocks/>
                  </p:cNvSpPr>
                  <p:nvPr/>
                </p:nvSpPr>
                <p:spPr bwMode="ltGray">
                  <a:xfrm>
                    <a:off x="3877" y="448"/>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8" name="Freeform 101"/>
                  <p:cNvSpPr>
                    <a:spLocks/>
                  </p:cNvSpPr>
                  <p:nvPr/>
                </p:nvSpPr>
                <p:spPr bwMode="ltGray">
                  <a:xfrm>
                    <a:off x="4164"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9" name="Freeform 102"/>
                  <p:cNvSpPr>
                    <a:spLocks/>
                  </p:cNvSpPr>
                  <p:nvPr/>
                </p:nvSpPr>
                <p:spPr bwMode="ltGray">
                  <a:xfrm>
                    <a:off x="4155"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0" name="Freeform 103"/>
                  <p:cNvSpPr>
                    <a:spLocks/>
                  </p:cNvSpPr>
                  <p:nvPr/>
                </p:nvSpPr>
                <p:spPr bwMode="ltGray">
                  <a:xfrm>
                    <a:off x="3760"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1" name="Freeform 104"/>
                  <p:cNvSpPr>
                    <a:spLocks/>
                  </p:cNvSpPr>
                  <p:nvPr/>
                </p:nvSpPr>
                <p:spPr bwMode="ltGray">
                  <a:xfrm>
                    <a:off x="4062"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2" name="Freeform 105"/>
                  <p:cNvSpPr>
                    <a:spLocks/>
                  </p:cNvSpPr>
                  <p:nvPr/>
                </p:nvSpPr>
                <p:spPr bwMode="ltGray">
                  <a:xfrm>
                    <a:off x="3861"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3" name="Freeform 106"/>
                  <p:cNvSpPr>
                    <a:spLocks/>
                  </p:cNvSpPr>
                  <p:nvPr/>
                </p:nvSpPr>
                <p:spPr bwMode="ltGray">
                  <a:xfrm>
                    <a:off x="3981"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4" name="Freeform 107"/>
                  <p:cNvSpPr>
                    <a:spLocks/>
                  </p:cNvSpPr>
                  <p:nvPr/>
                </p:nvSpPr>
                <p:spPr bwMode="ltGray">
                  <a:xfrm>
                    <a:off x="3966"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5" name="Freeform 108"/>
                  <p:cNvSpPr>
                    <a:spLocks/>
                  </p:cNvSpPr>
                  <p:nvPr/>
                </p:nvSpPr>
                <p:spPr bwMode="ltGray">
                  <a:xfrm>
                    <a:off x="4028"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6" name="Freeform 109"/>
                  <p:cNvSpPr>
                    <a:spLocks/>
                  </p:cNvSpPr>
                  <p:nvPr/>
                </p:nvSpPr>
                <p:spPr bwMode="ltGray">
                  <a:xfrm>
                    <a:off x="4083"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7" name="Freeform 110"/>
                  <p:cNvSpPr>
                    <a:spLocks/>
                  </p:cNvSpPr>
                  <p:nvPr/>
                </p:nvSpPr>
                <p:spPr bwMode="ltGray">
                  <a:xfrm>
                    <a:off x="3936"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grpSp>
            <p:nvGrpSpPr>
              <p:cNvPr id="1036" name="Group 111"/>
              <p:cNvGrpSpPr>
                <a:grpSpLocks/>
              </p:cNvGrpSpPr>
              <p:nvPr/>
            </p:nvGrpSpPr>
            <p:grpSpPr bwMode="auto">
              <a:xfrm>
                <a:off x="798" y="111"/>
                <a:ext cx="4702" cy="418"/>
                <a:chOff x="798" y="255"/>
                <a:chExt cx="4702" cy="418"/>
              </a:xfrm>
            </p:grpSpPr>
            <p:sp>
              <p:nvSpPr>
                <p:cNvPr id="1063" name="Line 112"/>
                <p:cNvSpPr>
                  <a:spLocks noChangeShapeType="1"/>
                </p:cNvSpPr>
                <p:nvPr/>
              </p:nvSpPr>
              <p:spPr bwMode="white">
                <a:xfrm>
                  <a:off x="798" y="476"/>
                  <a:ext cx="4702"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4" name="Line 113"/>
                <p:cNvSpPr>
                  <a:spLocks noChangeShapeType="1"/>
                </p:cNvSpPr>
                <p:nvPr/>
              </p:nvSpPr>
              <p:spPr bwMode="white">
                <a:xfrm>
                  <a:off x="102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5" name="Line 114"/>
                <p:cNvSpPr>
                  <a:spLocks noChangeShapeType="1"/>
                </p:cNvSpPr>
                <p:nvPr/>
              </p:nvSpPr>
              <p:spPr bwMode="white">
                <a:xfrm>
                  <a:off x="125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6" name="Line 115"/>
                <p:cNvSpPr>
                  <a:spLocks noChangeShapeType="1"/>
                </p:cNvSpPr>
                <p:nvPr/>
              </p:nvSpPr>
              <p:spPr bwMode="white">
                <a:xfrm>
                  <a:off x="148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7" name="Line 116"/>
                <p:cNvSpPr>
                  <a:spLocks noChangeShapeType="1"/>
                </p:cNvSpPr>
                <p:nvPr/>
              </p:nvSpPr>
              <p:spPr bwMode="white">
                <a:xfrm>
                  <a:off x="171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8" name="Line 117"/>
                <p:cNvSpPr>
                  <a:spLocks noChangeShapeType="1"/>
                </p:cNvSpPr>
                <p:nvPr/>
              </p:nvSpPr>
              <p:spPr bwMode="white">
                <a:xfrm>
                  <a:off x="193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9" name="Line 118"/>
                <p:cNvSpPr>
                  <a:spLocks noChangeShapeType="1"/>
                </p:cNvSpPr>
                <p:nvPr/>
              </p:nvSpPr>
              <p:spPr bwMode="white">
                <a:xfrm>
                  <a:off x="216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0" name="Line 119"/>
                <p:cNvSpPr>
                  <a:spLocks noChangeShapeType="1"/>
                </p:cNvSpPr>
                <p:nvPr/>
              </p:nvSpPr>
              <p:spPr bwMode="white">
                <a:xfrm>
                  <a:off x="239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1" name="Line 120"/>
                <p:cNvSpPr>
                  <a:spLocks noChangeShapeType="1"/>
                </p:cNvSpPr>
                <p:nvPr/>
              </p:nvSpPr>
              <p:spPr bwMode="white">
                <a:xfrm>
                  <a:off x="262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2" name="Line 121"/>
                <p:cNvSpPr>
                  <a:spLocks noChangeShapeType="1"/>
                </p:cNvSpPr>
                <p:nvPr/>
              </p:nvSpPr>
              <p:spPr bwMode="white">
                <a:xfrm>
                  <a:off x="285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3" name="Line 122"/>
                <p:cNvSpPr>
                  <a:spLocks noChangeShapeType="1"/>
                </p:cNvSpPr>
                <p:nvPr/>
              </p:nvSpPr>
              <p:spPr bwMode="white">
                <a:xfrm>
                  <a:off x="307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4" name="Line 123"/>
                <p:cNvSpPr>
                  <a:spLocks noChangeShapeType="1"/>
                </p:cNvSpPr>
                <p:nvPr/>
              </p:nvSpPr>
              <p:spPr bwMode="white">
                <a:xfrm>
                  <a:off x="330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5" name="Line 124"/>
                <p:cNvSpPr>
                  <a:spLocks noChangeShapeType="1"/>
                </p:cNvSpPr>
                <p:nvPr/>
              </p:nvSpPr>
              <p:spPr bwMode="white">
                <a:xfrm>
                  <a:off x="353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6" name="Line 125"/>
                <p:cNvSpPr>
                  <a:spLocks noChangeShapeType="1"/>
                </p:cNvSpPr>
                <p:nvPr/>
              </p:nvSpPr>
              <p:spPr bwMode="white">
                <a:xfrm>
                  <a:off x="376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7" name="Line 126"/>
                <p:cNvSpPr>
                  <a:spLocks noChangeShapeType="1"/>
                </p:cNvSpPr>
                <p:nvPr/>
              </p:nvSpPr>
              <p:spPr bwMode="white">
                <a:xfrm>
                  <a:off x="399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8" name="Line 127"/>
                <p:cNvSpPr>
                  <a:spLocks noChangeShapeType="1"/>
                </p:cNvSpPr>
                <p:nvPr/>
              </p:nvSpPr>
              <p:spPr bwMode="white">
                <a:xfrm>
                  <a:off x="421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9" name="Line 128"/>
                <p:cNvSpPr>
                  <a:spLocks noChangeShapeType="1"/>
                </p:cNvSpPr>
                <p:nvPr/>
              </p:nvSpPr>
              <p:spPr bwMode="white">
                <a:xfrm>
                  <a:off x="444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0" name="Line 129"/>
                <p:cNvSpPr>
                  <a:spLocks noChangeShapeType="1"/>
                </p:cNvSpPr>
                <p:nvPr/>
              </p:nvSpPr>
              <p:spPr bwMode="white">
                <a:xfrm>
                  <a:off x="467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1" name="Line 130"/>
                <p:cNvSpPr>
                  <a:spLocks noChangeShapeType="1"/>
                </p:cNvSpPr>
                <p:nvPr/>
              </p:nvSpPr>
              <p:spPr bwMode="white">
                <a:xfrm>
                  <a:off x="490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2" name="Line 131"/>
                <p:cNvSpPr>
                  <a:spLocks noChangeShapeType="1"/>
                </p:cNvSpPr>
                <p:nvPr/>
              </p:nvSpPr>
              <p:spPr bwMode="white">
                <a:xfrm>
                  <a:off x="513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3" name="Line 132"/>
                <p:cNvSpPr>
                  <a:spLocks noChangeShapeType="1"/>
                </p:cNvSpPr>
                <p:nvPr/>
              </p:nvSpPr>
              <p:spPr bwMode="white">
                <a:xfrm>
                  <a:off x="535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1037" name="Group 133"/>
              <p:cNvGrpSpPr>
                <a:grpSpLocks/>
              </p:cNvGrpSpPr>
              <p:nvPr/>
            </p:nvGrpSpPr>
            <p:grpSpPr bwMode="auto">
              <a:xfrm>
                <a:off x="1208" y="109"/>
                <a:ext cx="3694" cy="423"/>
                <a:chOff x="1034" y="245"/>
                <a:chExt cx="3694" cy="423"/>
              </a:xfrm>
            </p:grpSpPr>
            <p:sp>
              <p:nvSpPr>
                <p:cNvPr id="1038" name="Line 134"/>
                <p:cNvSpPr>
                  <a:spLocks noChangeShapeType="1"/>
                </p:cNvSpPr>
                <p:nvPr/>
              </p:nvSpPr>
              <p:spPr bwMode="ltGray">
                <a:xfrm>
                  <a:off x="2676" y="246"/>
                  <a:ext cx="0" cy="14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39" name="Line 135"/>
                <p:cNvSpPr>
                  <a:spLocks noChangeShapeType="1"/>
                </p:cNvSpPr>
                <p:nvPr/>
              </p:nvSpPr>
              <p:spPr bwMode="ltGray">
                <a:xfrm>
                  <a:off x="2798" y="468"/>
                  <a:ext cx="7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0" name="Line 136"/>
                <p:cNvSpPr>
                  <a:spLocks noChangeShapeType="1"/>
                </p:cNvSpPr>
                <p:nvPr/>
              </p:nvSpPr>
              <p:spPr bwMode="ltGray">
                <a:xfrm>
                  <a:off x="2904" y="486"/>
                  <a:ext cx="0" cy="2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1" name="Line 137"/>
                <p:cNvSpPr>
                  <a:spLocks noChangeShapeType="1"/>
                </p:cNvSpPr>
                <p:nvPr/>
              </p:nvSpPr>
              <p:spPr bwMode="ltGray">
                <a:xfrm>
                  <a:off x="3132" y="586"/>
                  <a:ext cx="0" cy="79"/>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2" name="Line 138"/>
                <p:cNvSpPr>
                  <a:spLocks noChangeShapeType="1"/>
                </p:cNvSpPr>
                <p:nvPr/>
              </p:nvSpPr>
              <p:spPr bwMode="ltGray">
                <a:xfrm>
                  <a:off x="3816" y="358"/>
                  <a:ext cx="0" cy="18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3" name="Line 139"/>
                <p:cNvSpPr>
                  <a:spLocks noChangeShapeType="1"/>
                </p:cNvSpPr>
                <p:nvPr/>
              </p:nvSpPr>
              <p:spPr bwMode="ltGray">
                <a:xfrm>
                  <a:off x="3722"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4" name="Line 140"/>
                <p:cNvSpPr>
                  <a:spLocks noChangeShapeType="1"/>
                </p:cNvSpPr>
                <p:nvPr/>
              </p:nvSpPr>
              <p:spPr bwMode="ltGray">
                <a:xfrm>
                  <a:off x="4044" y="372"/>
                  <a:ext cx="0" cy="29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5" name="Line 141"/>
                <p:cNvSpPr>
                  <a:spLocks noChangeShapeType="1"/>
                </p:cNvSpPr>
                <p:nvPr/>
              </p:nvSpPr>
              <p:spPr bwMode="ltGray">
                <a:xfrm flipV="1">
                  <a:off x="4046" y="248"/>
                  <a:ext cx="0" cy="5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6" name="Line 142"/>
                <p:cNvSpPr>
                  <a:spLocks noChangeShapeType="1"/>
                </p:cNvSpPr>
                <p:nvPr/>
              </p:nvSpPr>
              <p:spPr bwMode="ltGray">
                <a:xfrm flipV="1">
                  <a:off x="4272" y="246"/>
                  <a:ext cx="0" cy="18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7" name="Line 143"/>
                <p:cNvSpPr>
                  <a:spLocks noChangeShapeType="1"/>
                </p:cNvSpPr>
                <p:nvPr/>
              </p:nvSpPr>
              <p:spPr bwMode="ltGray">
                <a:xfrm flipH="1">
                  <a:off x="4422" y="468"/>
                  <a:ext cx="7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8" name="Line 144"/>
                <p:cNvSpPr>
                  <a:spLocks noChangeShapeType="1"/>
                </p:cNvSpPr>
                <p:nvPr/>
              </p:nvSpPr>
              <p:spPr bwMode="ltGray">
                <a:xfrm flipH="1">
                  <a:off x="4290" y="468"/>
                  <a:ext cx="6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9" name="Line 145"/>
                <p:cNvSpPr>
                  <a:spLocks noChangeShapeType="1"/>
                </p:cNvSpPr>
                <p:nvPr/>
              </p:nvSpPr>
              <p:spPr bwMode="ltGray">
                <a:xfrm flipV="1">
                  <a:off x="4500" y="246"/>
                  <a:ext cx="0" cy="27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0" name="Line 146"/>
                <p:cNvSpPr>
                  <a:spLocks noChangeShapeType="1"/>
                </p:cNvSpPr>
                <p:nvPr/>
              </p:nvSpPr>
              <p:spPr bwMode="ltGray">
                <a:xfrm>
                  <a:off x="4728" y="606"/>
                  <a:ext cx="0" cy="3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1" name="Line 147"/>
                <p:cNvSpPr>
                  <a:spLocks noChangeShapeType="1"/>
                </p:cNvSpPr>
                <p:nvPr/>
              </p:nvSpPr>
              <p:spPr bwMode="ltGray">
                <a:xfrm>
                  <a:off x="1992" y="250"/>
                  <a:ext cx="0" cy="6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2" name="Line 148"/>
                <p:cNvSpPr>
                  <a:spLocks noChangeShapeType="1"/>
                </p:cNvSpPr>
                <p:nvPr/>
              </p:nvSpPr>
              <p:spPr bwMode="ltGray">
                <a:xfrm>
                  <a:off x="1764" y="247"/>
                  <a:ext cx="0" cy="33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3" name="Line 149"/>
                <p:cNvSpPr>
                  <a:spLocks noChangeShapeType="1"/>
                </p:cNvSpPr>
                <p:nvPr/>
              </p:nvSpPr>
              <p:spPr bwMode="ltGray">
                <a:xfrm flipH="1">
                  <a:off x="1738" y="468"/>
                  <a:ext cx="6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4" name="Line 150"/>
                <p:cNvSpPr>
                  <a:spLocks noChangeShapeType="1"/>
                </p:cNvSpPr>
                <p:nvPr/>
              </p:nvSpPr>
              <p:spPr bwMode="ltGray">
                <a:xfrm>
                  <a:off x="1604" y="468"/>
                  <a:ext cx="6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5" name="Line 151"/>
                <p:cNvSpPr>
                  <a:spLocks noChangeShapeType="1"/>
                </p:cNvSpPr>
                <p:nvPr/>
              </p:nvSpPr>
              <p:spPr bwMode="ltGray">
                <a:xfrm flipH="1">
                  <a:off x="1404" y="468"/>
                  <a:ext cx="8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6" name="Line 152"/>
                <p:cNvSpPr>
                  <a:spLocks noChangeShapeType="1"/>
                </p:cNvSpPr>
                <p:nvPr/>
              </p:nvSpPr>
              <p:spPr bwMode="ltGray">
                <a:xfrm>
                  <a:off x="1034"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7" name="Line 153"/>
                <p:cNvSpPr>
                  <a:spLocks noChangeShapeType="1"/>
                </p:cNvSpPr>
                <p:nvPr/>
              </p:nvSpPr>
              <p:spPr bwMode="ltGray">
                <a:xfrm>
                  <a:off x="1306" y="370"/>
                  <a:ext cx="0" cy="29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8" name="Line 154"/>
                <p:cNvSpPr>
                  <a:spLocks noChangeShapeType="1"/>
                </p:cNvSpPr>
                <p:nvPr/>
              </p:nvSpPr>
              <p:spPr bwMode="ltGray">
                <a:xfrm>
                  <a:off x="1080" y="388"/>
                  <a:ext cx="0" cy="15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9" name="Line 155"/>
                <p:cNvSpPr>
                  <a:spLocks noChangeShapeType="1"/>
                </p:cNvSpPr>
                <p:nvPr/>
              </p:nvSpPr>
              <p:spPr bwMode="ltGray">
                <a:xfrm flipH="1" flipV="1">
                  <a:off x="1308" y="245"/>
                  <a:ext cx="0" cy="2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0" name="Line 156"/>
                <p:cNvSpPr>
                  <a:spLocks noChangeShapeType="1"/>
                </p:cNvSpPr>
                <p:nvPr/>
              </p:nvSpPr>
              <p:spPr bwMode="ltGray">
                <a:xfrm>
                  <a:off x="1536" y="316"/>
                  <a:ext cx="0" cy="9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1" name="Line 157"/>
                <p:cNvSpPr>
                  <a:spLocks noChangeShapeType="1"/>
                </p:cNvSpPr>
                <p:nvPr/>
              </p:nvSpPr>
              <p:spPr bwMode="ltGray">
                <a:xfrm flipV="1">
                  <a:off x="1536" y="247"/>
                  <a:ext cx="0" cy="2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2" name="Line 158"/>
                <p:cNvSpPr>
                  <a:spLocks noChangeShapeType="1"/>
                </p:cNvSpPr>
                <p:nvPr/>
              </p:nvSpPr>
              <p:spPr bwMode="ltGray">
                <a:xfrm>
                  <a:off x="4095" y="467"/>
                  <a:ext cx="8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pic>
          <p:nvPicPr>
            <p:cNvPr id="1033" name="Picture 159" descr="earth"/>
            <p:cNvPicPr>
              <a:picLocks noChangeAspect="1" noChangeArrowheads="1"/>
            </p:cNvPicPr>
            <p:nvPr userDrawn="1"/>
          </p:nvPicPr>
          <p:blipFill>
            <a:blip r:embed="rId1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65" y="55"/>
              <a:ext cx="562"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093817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dt="0"/>
  <p:txStyles>
    <p:titleStyle>
      <a:lvl1pPr algn="l" rtl="0" eaLnBrk="1" fontAlgn="base" hangingPunct="1">
        <a:spcBef>
          <a:spcPct val="0"/>
        </a:spcBef>
        <a:spcAft>
          <a:spcPct val="0"/>
        </a:spcAft>
        <a:defRPr sz="3300" b="1" i="1">
          <a:solidFill>
            <a:schemeClr val="tx2"/>
          </a:solidFill>
          <a:latin typeface="+mj-lt"/>
          <a:ea typeface="+mj-ea"/>
          <a:cs typeface="+mj-cs"/>
        </a:defRPr>
      </a:lvl1pPr>
      <a:lvl2pPr algn="l" rtl="0" eaLnBrk="1" fontAlgn="base" hangingPunct="1">
        <a:spcBef>
          <a:spcPct val="0"/>
        </a:spcBef>
        <a:spcAft>
          <a:spcPct val="0"/>
        </a:spcAft>
        <a:defRPr sz="3300" b="1" i="1">
          <a:solidFill>
            <a:schemeClr val="tx2"/>
          </a:solidFill>
          <a:latin typeface="Times New Roman" pitchFamily="18" charset="0"/>
        </a:defRPr>
      </a:lvl2pPr>
      <a:lvl3pPr algn="l" rtl="0" eaLnBrk="1" fontAlgn="base" hangingPunct="1">
        <a:spcBef>
          <a:spcPct val="0"/>
        </a:spcBef>
        <a:spcAft>
          <a:spcPct val="0"/>
        </a:spcAft>
        <a:defRPr sz="3300" b="1" i="1">
          <a:solidFill>
            <a:schemeClr val="tx2"/>
          </a:solidFill>
          <a:latin typeface="Times New Roman" pitchFamily="18" charset="0"/>
        </a:defRPr>
      </a:lvl3pPr>
      <a:lvl4pPr algn="l" rtl="0" eaLnBrk="1" fontAlgn="base" hangingPunct="1">
        <a:spcBef>
          <a:spcPct val="0"/>
        </a:spcBef>
        <a:spcAft>
          <a:spcPct val="0"/>
        </a:spcAft>
        <a:defRPr sz="3300" b="1" i="1">
          <a:solidFill>
            <a:schemeClr val="tx2"/>
          </a:solidFill>
          <a:latin typeface="Times New Roman" pitchFamily="18" charset="0"/>
        </a:defRPr>
      </a:lvl4pPr>
      <a:lvl5pPr algn="l" rtl="0" eaLnBrk="1" fontAlgn="base" hangingPunct="1">
        <a:spcBef>
          <a:spcPct val="0"/>
        </a:spcBef>
        <a:spcAft>
          <a:spcPct val="0"/>
        </a:spcAft>
        <a:defRPr sz="3300" b="1" i="1">
          <a:solidFill>
            <a:schemeClr val="tx2"/>
          </a:solidFill>
          <a:latin typeface="Times New Roman" pitchFamily="18" charset="0"/>
        </a:defRPr>
      </a:lvl5pPr>
      <a:lvl6pPr marL="342900" algn="l" rtl="0" eaLnBrk="1" fontAlgn="base" hangingPunct="1">
        <a:spcBef>
          <a:spcPct val="0"/>
        </a:spcBef>
        <a:spcAft>
          <a:spcPct val="0"/>
        </a:spcAft>
        <a:defRPr sz="3300" i="1">
          <a:solidFill>
            <a:schemeClr val="tx2"/>
          </a:solidFill>
          <a:latin typeface="Times New Roman" pitchFamily="18" charset="0"/>
        </a:defRPr>
      </a:lvl6pPr>
      <a:lvl7pPr marL="685800" algn="l" rtl="0" eaLnBrk="1" fontAlgn="base" hangingPunct="1">
        <a:spcBef>
          <a:spcPct val="0"/>
        </a:spcBef>
        <a:spcAft>
          <a:spcPct val="0"/>
        </a:spcAft>
        <a:defRPr sz="3300" i="1">
          <a:solidFill>
            <a:schemeClr val="tx2"/>
          </a:solidFill>
          <a:latin typeface="Times New Roman" pitchFamily="18" charset="0"/>
        </a:defRPr>
      </a:lvl7pPr>
      <a:lvl8pPr marL="1028700" algn="l" rtl="0" eaLnBrk="1" fontAlgn="base" hangingPunct="1">
        <a:spcBef>
          <a:spcPct val="0"/>
        </a:spcBef>
        <a:spcAft>
          <a:spcPct val="0"/>
        </a:spcAft>
        <a:defRPr sz="3300" i="1">
          <a:solidFill>
            <a:schemeClr val="tx2"/>
          </a:solidFill>
          <a:latin typeface="Times New Roman" pitchFamily="18" charset="0"/>
        </a:defRPr>
      </a:lvl8pPr>
      <a:lvl9pPr marL="1371600" algn="l" rtl="0" eaLnBrk="1" fontAlgn="base" hangingPunct="1">
        <a:spcBef>
          <a:spcPct val="0"/>
        </a:spcBef>
        <a:spcAft>
          <a:spcPct val="0"/>
        </a:spcAft>
        <a:defRPr sz="3300" i="1">
          <a:solidFill>
            <a:schemeClr val="tx2"/>
          </a:solidFill>
          <a:latin typeface="Times New Roman" pitchFamily="18" charset="0"/>
        </a:defRPr>
      </a:lvl9pPr>
    </p:titleStyle>
    <p:bodyStyle>
      <a:lvl1pPr marL="257175" indent="-257175" algn="l" rtl="0" eaLnBrk="1" fontAlgn="base" hangingPunct="1">
        <a:spcBef>
          <a:spcPct val="20000"/>
        </a:spcBef>
        <a:spcAft>
          <a:spcPct val="0"/>
        </a:spcAft>
        <a:buBlip>
          <a:blip r:embed="rId17"/>
        </a:buBlip>
        <a:defRPr sz="2100">
          <a:solidFill>
            <a:schemeClr val="tx1"/>
          </a:solidFill>
          <a:latin typeface="Arial" pitchFamily="34" charset="0"/>
          <a:ea typeface="+mn-ea"/>
          <a:cs typeface="Arial" pitchFamily="34" charset="0"/>
        </a:defRPr>
      </a:lvl1pPr>
      <a:lvl2pPr marL="557213" indent="-214313" algn="l" rtl="0" eaLnBrk="1" fontAlgn="base" hangingPunct="1">
        <a:spcBef>
          <a:spcPct val="20000"/>
        </a:spcBef>
        <a:spcAft>
          <a:spcPct val="0"/>
        </a:spcAft>
        <a:buSzPct val="75000"/>
        <a:buBlip>
          <a:blip r:embed="rId18"/>
        </a:buBlip>
        <a:defRPr sz="1800">
          <a:solidFill>
            <a:schemeClr val="tx1"/>
          </a:solidFill>
          <a:latin typeface="Arial" pitchFamily="34" charset="0"/>
          <a:cs typeface="Arial" pitchFamily="34" charset="0"/>
        </a:defRPr>
      </a:lvl2pPr>
      <a:lvl3pPr marL="857250" indent="-171450" algn="l" rtl="0" eaLnBrk="1" fontAlgn="base" hangingPunct="1">
        <a:spcBef>
          <a:spcPct val="20000"/>
        </a:spcBef>
        <a:spcAft>
          <a:spcPct val="0"/>
        </a:spcAft>
        <a:buChar char="•"/>
        <a:defRPr sz="1800">
          <a:solidFill>
            <a:schemeClr val="tx1"/>
          </a:solidFill>
          <a:latin typeface="+mn-lt"/>
          <a:cs typeface="Arial" charset="0"/>
        </a:defRPr>
      </a:lvl3pPr>
      <a:lvl4pPr marL="1200150" indent="-171450" algn="l" rtl="0" eaLnBrk="1" fontAlgn="base" hangingPunct="1">
        <a:spcBef>
          <a:spcPct val="20000"/>
        </a:spcBef>
        <a:spcAft>
          <a:spcPct val="0"/>
        </a:spcAft>
        <a:buChar char="–"/>
        <a:defRPr sz="1500">
          <a:solidFill>
            <a:schemeClr val="tx1"/>
          </a:solidFill>
          <a:latin typeface="+mn-lt"/>
          <a:cs typeface="Arial" charset="0"/>
        </a:defRPr>
      </a:lvl4pPr>
      <a:lvl5pPr marL="1543050" indent="-171450" algn="l" rtl="0" eaLnBrk="1" fontAlgn="base" hangingPunct="1">
        <a:spcBef>
          <a:spcPct val="20000"/>
        </a:spcBef>
        <a:spcAft>
          <a:spcPct val="0"/>
        </a:spcAft>
        <a:buClr>
          <a:schemeClr val="tx2"/>
        </a:buClr>
        <a:buChar char="–"/>
        <a:defRPr sz="1500">
          <a:solidFill>
            <a:schemeClr val="tx1"/>
          </a:solidFill>
          <a:latin typeface="+mn-lt"/>
          <a:cs typeface="Arial" charset="0"/>
        </a:defRPr>
      </a:lvl5pPr>
      <a:lvl6pPr marL="1885950" indent="-171450" algn="l" rtl="0" eaLnBrk="1" fontAlgn="base" hangingPunct="1">
        <a:spcBef>
          <a:spcPct val="20000"/>
        </a:spcBef>
        <a:spcAft>
          <a:spcPct val="0"/>
        </a:spcAft>
        <a:buClr>
          <a:schemeClr val="tx2"/>
        </a:buClr>
        <a:buChar char="–"/>
        <a:defRPr sz="1500">
          <a:solidFill>
            <a:schemeClr val="tx1"/>
          </a:solidFill>
          <a:latin typeface="+mn-lt"/>
        </a:defRPr>
      </a:lvl6pPr>
      <a:lvl7pPr marL="2228850" indent="-171450" algn="l" rtl="0" eaLnBrk="1" fontAlgn="base" hangingPunct="1">
        <a:spcBef>
          <a:spcPct val="20000"/>
        </a:spcBef>
        <a:spcAft>
          <a:spcPct val="0"/>
        </a:spcAft>
        <a:buClr>
          <a:schemeClr val="tx2"/>
        </a:buClr>
        <a:buChar char="–"/>
        <a:defRPr sz="1500">
          <a:solidFill>
            <a:schemeClr val="tx1"/>
          </a:solidFill>
          <a:latin typeface="+mn-lt"/>
        </a:defRPr>
      </a:lvl7pPr>
      <a:lvl8pPr marL="2571750" indent="-171450" algn="l" rtl="0" eaLnBrk="1" fontAlgn="base" hangingPunct="1">
        <a:spcBef>
          <a:spcPct val="20000"/>
        </a:spcBef>
        <a:spcAft>
          <a:spcPct val="0"/>
        </a:spcAft>
        <a:buClr>
          <a:schemeClr val="tx2"/>
        </a:buClr>
        <a:buChar char="–"/>
        <a:defRPr sz="1500">
          <a:solidFill>
            <a:schemeClr val="tx1"/>
          </a:solidFill>
          <a:latin typeface="+mn-lt"/>
        </a:defRPr>
      </a:lvl8pPr>
      <a:lvl9pPr marL="2914650" indent="-171450" algn="l" rtl="0" eaLnBrk="1" fontAlgn="base" hangingPunct="1">
        <a:spcBef>
          <a:spcPct val="20000"/>
        </a:spcBef>
        <a:spcAft>
          <a:spcPct val="0"/>
        </a:spcAft>
        <a:buClr>
          <a:schemeClr val="tx2"/>
        </a:buClr>
        <a:buChar char="–"/>
        <a:defRPr sz="15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Machine Learning in Business</a:t>
            </a:r>
            <a:br>
              <a:rPr lang="en-US" dirty="0"/>
            </a:br>
            <a:r>
              <a:rPr lang="en-US" dirty="0"/>
              <a:t>4</a:t>
            </a:r>
            <a:r>
              <a:rPr lang="en-US" baseline="30000" dirty="0"/>
              <a:t>th</a:t>
            </a:r>
            <a:r>
              <a:rPr lang="en-US" dirty="0"/>
              <a:t> Edition</a:t>
            </a:r>
            <a:endParaRPr lang="en-CA" dirty="0"/>
          </a:p>
        </p:txBody>
      </p:sp>
      <p:sp>
        <p:nvSpPr>
          <p:cNvPr id="3" name="Subtitle 2"/>
          <p:cNvSpPr>
            <a:spLocks noGrp="1"/>
          </p:cNvSpPr>
          <p:nvPr>
            <p:ph type="subTitle" idx="1"/>
          </p:nvPr>
        </p:nvSpPr>
        <p:spPr>
          <a:xfrm>
            <a:off x="1835696" y="4149080"/>
            <a:ext cx="6934200" cy="1295400"/>
          </a:xfrm>
        </p:spPr>
        <p:txBody>
          <a:bodyPr>
            <a:noAutofit/>
          </a:bodyPr>
          <a:lstStyle/>
          <a:p>
            <a:r>
              <a:rPr lang="en-US" sz="3200" dirty="0"/>
              <a:t>Chapter 9</a:t>
            </a:r>
          </a:p>
          <a:p>
            <a:r>
              <a:rPr lang="en-US" sz="3200" dirty="0"/>
              <a:t>Natural Language Processing</a:t>
            </a:r>
            <a:endParaRPr lang="en-CA" sz="3200"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a:t>
            </a:fld>
            <a:endParaRPr lang="en-CA"/>
          </a:p>
        </p:txBody>
      </p:sp>
    </p:spTree>
    <p:extLst>
      <p:ext uri="{BB962C8B-B14F-4D97-AF65-F5344CB8AC3E}">
        <p14:creationId xmlns:p14="http://schemas.microsoft.com/office/powerpoint/2010/main" val="26091029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97855-A04C-976D-2019-75B49FDAA3E6}"/>
              </a:ext>
            </a:extLst>
          </p:cNvPr>
          <p:cNvSpPr>
            <a:spLocks noGrp="1"/>
          </p:cNvSpPr>
          <p:nvPr>
            <p:ph type="title"/>
          </p:nvPr>
        </p:nvSpPr>
        <p:spPr/>
        <p:txBody>
          <a:bodyPr/>
          <a:lstStyle/>
          <a:p>
            <a:r>
              <a:rPr lang="en-CA" dirty="0"/>
              <a:t>Third Gen: Attention Mechanism</a:t>
            </a:r>
          </a:p>
        </p:txBody>
      </p:sp>
      <p:sp>
        <p:nvSpPr>
          <p:cNvPr id="3" name="Content Placeholder 2">
            <a:extLst>
              <a:ext uri="{FF2B5EF4-FFF2-40B4-BE49-F238E27FC236}">
                <a16:creationId xmlns:a16="http://schemas.microsoft.com/office/drawing/2014/main" id="{0470A126-D095-B881-381F-CD40DA4F4A33}"/>
              </a:ext>
            </a:extLst>
          </p:cNvPr>
          <p:cNvSpPr>
            <a:spLocks noGrp="1"/>
          </p:cNvSpPr>
          <p:nvPr>
            <p:ph idx="1"/>
          </p:nvPr>
        </p:nvSpPr>
        <p:spPr/>
        <p:txBody>
          <a:bodyPr/>
          <a:lstStyle/>
          <a:p>
            <a:r>
              <a:rPr lang="en-US" dirty="0"/>
              <a:t>The attention mechanism creates a weighted representation of the input word sequence</a:t>
            </a:r>
          </a:p>
          <a:p>
            <a:r>
              <a:rPr lang="en-US" dirty="0"/>
              <a:t>It allows different parts of the sequence to contribute differently to the output based on their relevance.</a:t>
            </a:r>
            <a:endParaRPr lang="en-CA" dirty="0"/>
          </a:p>
          <a:p>
            <a:r>
              <a:rPr lang="en-CA" dirty="0"/>
              <a:t>The model uses a technique called Query-Key-Value (QKV) to weigh this relevance</a:t>
            </a:r>
          </a:p>
        </p:txBody>
      </p:sp>
      <p:sp>
        <p:nvSpPr>
          <p:cNvPr id="4" name="Footer Placeholder 3">
            <a:extLst>
              <a:ext uri="{FF2B5EF4-FFF2-40B4-BE49-F238E27FC236}">
                <a16:creationId xmlns:a16="http://schemas.microsoft.com/office/drawing/2014/main" id="{DFC00B5C-991E-B53D-45D2-E50F0F853669}"/>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446C154E-2DAF-353E-422E-BB392F414A68}"/>
              </a:ext>
            </a:extLst>
          </p:cNvPr>
          <p:cNvSpPr>
            <a:spLocks noGrp="1"/>
          </p:cNvSpPr>
          <p:nvPr>
            <p:ph type="sldNum" sz="quarter" idx="12"/>
          </p:nvPr>
        </p:nvSpPr>
        <p:spPr/>
        <p:txBody>
          <a:bodyPr/>
          <a:lstStyle/>
          <a:p>
            <a:fld id="{F979D778-5668-409F-BE61-8F31D5437AFC}" type="slidenum">
              <a:rPr lang="en-CA" smtClean="0"/>
              <a:t>10</a:t>
            </a:fld>
            <a:endParaRPr lang="en-CA"/>
          </a:p>
        </p:txBody>
      </p:sp>
    </p:spTree>
    <p:extLst>
      <p:ext uri="{BB962C8B-B14F-4D97-AF65-F5344CB8AC3E}">
        <p14:creationId xmlns:p14="http://schemas.microsoft.com/office/powerpoint/2010/main" val="30603766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C66DE-7F3A-8C20-A190-C74015C59C96}"/>
              </a:ext>
            </a:extLst>
          </p:cNvPr>
          <p:cNvSpPr>
            <a:spLocks noGrp="1"/>
          </p:cNvSpPr>
          <p:nvPr>
            <p:ph type="title"/>
          </p:nvPr>
        </p:nvSpPr>
        <p:spPr/>
        <p:txBody>
          <a:bodyPr/>
          <a:lstStyle/>
          <a:p>
            <a:r>
              <a:rPr lang="en-CA" dirty="0"/>
              <a:t>Example: “The products works well”</a:t>
            </a:r>
          </a:p>
        </p:txBody>
      </p:sp>
      <p:sp>
        <p:nvSpPr>
          <p:cNvPr id="3" name="Content Placeholder 2">
            <a:extLst>
              <a:ext uri="{FF2B5EF4-FFF2-40B4-BE49-F238E27FC236}">
                <a16:creationId xmlns:a16="http://schemas.microsoft.com/office/drawing/2014/main" id="{552CA344-D692-B047-AF44-9C49E6AA18D1}"/>
              </a:ext>
            </a:extLst>
          </p:cNvPr>
          <p:cNvSpPr>
            <a:spLocks noGrp="1"/>
          </p:cNvSpPr>
          <p:nvPr>
            <p:ph idx="1"/>
          </p:nvPr>
        </p:nvSpPr>
        <p:spPr/>
        <p:txBody>
          <a:bodyPr/>
          <a:lstStyle/>
          <a:p>
            <a:r>
              <a:rPr lang="en-US" dirty="0"/>
              <a:t>When the model encounters the word "well”, it looks at the entire sentence and decides which words are most relevant to understanding "well" in this context.</a:t>
            </a:r>
          </a:p>
          <a:p>
            <a:endParaRPr lang="en-US" dirty="0"/>
          </a:p>
          <a:p>
            <a:r>
              <a:rPr lang="en-US" dirty="0"/>
              <a:t>The Query "well" is compared against each of the Keys to generate alignment scores. These scores indicate the relevance of each Key to the Query. </a:t>
            </a:r>
          </a:p>
          <a:p>
            <a:endParaRPr lang="en-US" dirty="0"/>
          </a:p>
          <a:p>
            <a:endParaRPr lang="en-CA" dirty="0"/>
          </a:p>
        </p:txBody>
      </p:sp>
      <p:sp>
        <p:nvSpPr>
          <p:cNvPr id="4" name="Footer Placeholder 3">
            <a:extLst>
              <a:ext uri="{FF2B5EF4-FFF2-40B4-BE49-F238E27FC236}">
                <a16:creationId xmlns:a16="http://schemas.microsoft.com/office/drawing/2014/main" id="{3E7DBCE1-C1F4-1D84-A3C5-A20FF0BF68B8}"/>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ABE1E9F8-1554-53D8-1EC2-047D41F8B42D}"/>
              </a:ext>
            </a:extLst>
          </p:cNvPr>
          <p:cNvSpPr>
            <a:spLocks noGrp="1"/>
          </p:cNvSpPr>
          <p:nvPr>
            <p:ph type="sldNum" sz="quarter" idx="12"/>
          </p:nvPr>
        </p:nvSpPr>
        <p:spPr/>
        <p:txBody>
          <a:bodyPr/>
          <a:lstStyle/>
          <a:p>
            <a:fld id="{F979D778-5668-409F-BE61-8F31D5437AFC}" type="slidenum">
              <a:rPr lang="en-CA" smtClean="0"/>
              <a:t>11</a:t>
            </a:fld>
            <a:endParaRPr lang="en-CA"/>
          </a:p>
        </p:txBody>
      </p:sp>
    </p:spTree>
    <p:extLst>
      <p:ext uri="{BB962C8B-B14F-4D97-AF65-F5344CB8AC3E}">
        <p14:creationId xmlns:p14="http://schemas.microsoft.com/office/powerpoint/2010/main" val="499619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DBF75C-6B81-0D0A-ABB7-E2F9125FC28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398BAE3-F5B4-24EF-EE04-206CE47A8534}"/>
              </a:ext>
            </a:extLst>
          </p:cNvPr>
          <p:cNvSpPr>
            <a:spLocks noGrp="1"/>
          </p:cNvSpPr>
          <p:nvPr>
            <p:ph type="title"/>
          </p:nvPr>
        </p:nvSpPr>
        <p:spPr/>
        <p:txBody>
          <a:bodyPr/>
          <a:lstStyle/>
          <a:p>
            <a:r>
              <a:rPr lang="en-CA" dirty="0"/>
              <a:t>Example: “The products works well”</a:t>
            </a:r>
          </a:p>
        </p:txBody>
      </p:sp>
      <p:sp>
        <p:nvSpPr>
          <p:cNvPr id="3" name="Content Placeholder 2">
            <a:extLst>
              <a:ext uri="{FF2B5EF4-FFF2-40B4-BE49-F238E27FC236}">
                <a16:creationId xmlns:a16="http://schemas.microsoft.com/office/drawing/2014/main" id="{51D1830A-2037-556E-B961-99CA69DBBA44}"/>
              </a:ext>
            </a:extLst>
          </p:cNvPr>
          <p:cNvSpPr>
            <a:spLocks noGrp="1"/>
          </p:cNvSpPr>
          <p:nvPr>
            <p:ph idx="1"/>
          </p:nvPr>
        </p:nvSpPr>
        <p:spPr/>
        <p:txBody>
          <a:bodyPr/>
          <a:lstStyle/>
          <a:p>
            <a:r>
              <a:rPr lang="en-US" dirty="0"/>
              <a:t>The model might find that "works" and "product" are highly relevant to "well" because they provide important context about what is working well and how it relates to the product.</a:t>
            </a:r>
          </a:p>
          <a:p>
            <a:endParaRPr lang="en-US" dirty="0"/>
          </a:p>
          <a:p>
            <a:r>
              <a:rPr lang="en-US" dirty="0"/>
              <a:t>The model assigns higher weights to "works" and "product" as Values, indicating their high relevance to the word "well.“</a:t>
            </a:r>
          </a:p>
          <a:p>
            <a:endParaRPr lang="en-US" dirty="0"/>
          </a:p>
          <a:p>
            <a:r>
              <a:rPr lang="en-US" dirty="0"/>
              <a:t>Conversely, words like "The" might receive lower weights as they are less informative about the meaning of "well" in this context. </a:t>
            </a:r>
            <a:endParaRPr lang="en-CA" dirty="0"/>
          </a:p>
        </p:txBody>
      </p:sp>
      <p:sp>
        <p:nvSpPr>
          <p:cNvPr id="4" name="Footer Placeholder 3">
            <a:extLst>
              <a:ext uri="{FF2B5EF4-FFF2-40B4-BE49-F238E27FC236}">
                <a16:creationId xmlns:a16="http://schemas.microsoft.com/office/drawing/2014/main" id="{51050C4D-9979-7FCE-A0E6-E76C2E8AC6FD}"/>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DF6F3FEC-A999-A491-E23B-5C31A99922A8}"/>
              </a:ext>
            </a:extLst>
          </p:cNvPr>
          <p:cNvSpPr>
            <a:spLocks noGrp="1"/>
          </p:cNvSpPr>
          <p:nvPr>
            <p:ph type="sldNum" sz="quarter" idx="12"/>
          </p:nvPr>
        </p:nvSpPr>
        <p:spPr/>
        <p:txBody>
          <a:bodyPr/>
          <a:lstStyle/>
          <a:p>
            <a:fld id="{F979D778-5668-409F-BE61-8F31D5437AFC}" type="slidenum">
              <a:rPr lang="en-CA" smtClean="0"/>
              <a:t>12</a:t>
            </a:fld>
            <a:endParaRPr lang="en-CA"/>
          </a:p>
        </p:txBody>
      </p:sp>
    </p:spTree>
    <p:extLst>
      <p:ext uri="{BB962C8B-B14F-4D97-AF65-F5344CB8AC3E}">
        <p14:creationId xmlns:p14="http://schemas.microsoft.com/office/powerpoint/2010/main" val="22367255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2EC691-CAEF-8B5B-FABC-09293624662F}"/>
              </a:ext>
            </a:extLst>
          </p:cNvPr>
          <p:cNvSpPr>
            <a:spLocks noGrp="1"/>
          </p:cNvSpPr>
          <p:nvPr>
            <p:ph type="title"/>
          </p:nvPr>
        </p:nvSpPr>
        <p:spPr/>
        <p:txBody>
          <a:bodyPr/>
          <a:lstStyle/>
          <a:p>
            <a:r>
              <a:rPr lang="en-CA" dirty="0"/>
              <a:t>Advantages of Attention Mechanism</a:t>
            </a:r>
          </a:p>
        </p:txBody>
      </p:sp>
      <p:sp>
        <p:nvSpPr>
          <p:cNvPr id="3" name="Content Placeholder 2">
            <a:extLst>
              <a:ext uri="{FF2B5EF4-FFF2-40B4-BE49-F238E27FC236}">
                <a16:creationId xmlns:a16="http://schemas.microsoft.com/office/drawing/2014/main" id="{6D31257D-177A-5BBA-FC35-8BB93E08871D}"/>
              </a:ext>
            </a:extLst>
          </p:cNvPr>
          <p:cNvSpPr>
            <a:spLocks noGrp="1"/>
          </p:cNvSpPr>
          <p:nvPr>
            <p:ph idx="1"/>
          </p:nvPr>
        </p:nvSpPr>
        <p:spPr/>
        <p:txBody>
          <a:bodyPr/>
          <a:lstStyle/>
          <a:p>
            <a:r>
              <a:rPr lang="en-US" dirty="0"/>
              <a:t>Discerning the meaning of words in context</a:t>
            </a:r>
          </a:p>
          <a:p>
            <a:pPr lvl="1"/>
            <a:r>
              <a:rPr lang="en-US" dirty="0"/>
              <a:t>Understanding that the meaning of the word "well" differs between the phrases "the product works well" and "the man fell into a well"</a:t>
            </a:r>
          </a:p>
          <a:p>
            <a:pPr lvl="1"/>
            <a:endParaRPr lang="en-CA" dirty="0"/>
          </a:p>
          <a:p>
            <a:r>
              <a:rPr lang="en-US" dirty="0"/>
              <a:t>Improving the ability to handle long sequences</a:t>
            </a:r>
          </a:p>
          <a:p>
            <a:endParaRPr lang="en-US" dirty="0"/>
          </a:p>
          <a:p>
            <a:r>
              <a:rPr lang="en-US" dirty="0"/>
              <a:t>A key building block of the transformer model, which uses multiple layers of attention to help process each word in relation to every other word</a:t>
            </a:r>
            <a:endParaRPr lang="en-CA" dirty="0"/>
          </a:p>
        </p:txBody>
      </p:sp>
      <p:sp>
        <p:nvSpPr>
          <p:cNvPr id="4" name="Footer Placeholder 3">
            <a:extLst>
              <a:ext uri="{FF2B5EF4-FFF2-40B4-BE49-F238E27FC236}">
                <a16:creationId xmlns:a16="http://schemas.microsoft.com/office/drawing/2014/main" id="{986DCC7B-C0B0-78AD-E641-C1FDC4928596}"/>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58453382-9209-9CBE-99D9-C47BCFD73754}"/>
              </a:ext>
            </a:extLst>
          </p:cNvPr>
          <p:cNvSpPr>
            <a:spLocks noGrp="1"/>
          </p:cNvSpPr>
          <p:nvPr>
            <p:ph type="sldNum" sz="quarter" idx="12"/>
          </p:nvPr>
        </p:nvSpPr>
        <p:spPr/>
        <p:txBody>
          <a:bodyPr/>
          <a:lstStyle/>
          <a:p>
            <a:fld id="{F979D778-5668-409F-BE61-8F31D5437AFC}" type="slidenum">
              <a:rPr lang="en-CA" smtClean="0"/>
              <a:t>13</a:t>
            </a:fld>
            <a:endParaRPr lang="en-CA"/>
          </a:p>
        </p:txBody>
      </p:sp>
    </p:spTree>
    <p:extLst>
      <p:ext uri="{BB962C8B-B14F-4D97-AF65-F5344CB8AC3E}">
        <p14:creationId xmlns:p14="http://schemas.microsoft.com/office/powerpoint/2010/main" val="405156440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3BB0AD-A5AF-A61E-C3C0-F84857237F2C}"/>
              </a:ext>
            </a:extLst>
          </p:cNvPr>
          <p:cNvSpPr>
            <a:spLocks noGrp="1"/>
          </p:cNvSpPr>
          <p:nvPr>
            <p:ph type="title"/>
          </p:nvPr>
        </p:nvSpPr>
        <p:spPr/>
        <p:txBody>
          <a:bodyPr/>
          <a:lstStyle/>
          <a:p>
            <a:r>
              <a:rPr lang="en-CA" dirty="0"/>
              <a:t>Fourth Gen: Large Language Model(LLM)</a:t>
            </a:r>
          </a:p>
        </p:txBody>
      </p:sp>
      <p:sp>
        <p:nvSpPr>
          <p:cNvPr id="3" name="Content Placeholder 2">
            <a:extLst>
              <a:ext uri="{FF2B5EF4-FFF2-40B4-BE49-F238E27FC236}">
                <a16:creationId xmlns:a16="http://schemas.microsoft.com/office/drawing/2014/main" id="{C5A84F76-7F45-6838-22AE-5930DCE677C3}"/>
              </a:ext>
            </a:extLst>
          </p:cNvPr>
          <p:cNvSpPr>
            <a:spLocks noGrp="1"/>
          </p:cNvSpPr>
          <p:nvPr>
            <p:ph idx="1"/>
          </p:nvPr>
        </p:nvSpPr>
        <p:spPr/>
        <p:txBody>
          <a:bodyPr/>
          <a:lstStyle/>
          <a:p>
            <a:r>
              <a:rPr lang="en-CA" dirty="0"/>
              <a:t>Brings us closer to the goal of using NLP to understand and generate human language</a:t>
            </a:r>
          </a:p>
          <a:p>
            <a:endParaRPr lang="en-CA" dirty="0"/>
          </a:p>
          <a:p>
            <a:r>
              <a:rPr lang="en-CA" dirty="0"/>
              <a:t>Training of an LLM model involves tasking the model to predict the next word in a sentence given the previous words.</a:t>
            </a:r>
          </a:p>
          <a:p>
            <a:endParaRPr lang="en-CA" dirty="0"/>
          </a:p>
          <a:p>
            <a:r>
              <a:rPr lang="en-CA" dirty="0"/>
              <a:t>The model is then refined based on the human evaluation on its output, known as Reinforcement Learning from Human Feedback(RLHF)</a:t>
            </a:r>
          </a:p>
        </p:txBody>
      </p:sp>
      <p:sp>
        <p:nvSpPr>
          <p:cNvPr id="4" name="Footer Placeholder 3">
            <a:extLst>
              <a:ext uri="{FF2B5EF4-FFF2-40B4-BE49-F238E27FC236}">
                <a16:creationId xmlns:a16="http://schemas.microsoft.com/office/drawing/2014/main" id="{5909979D-BD92-7B57-632E-B7595C029D7D}"/>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A26BAD88-3B48-465C-2DE2-5BDA0E905C48}"/>
              </a:ext>
            </a:extLst>
          </p:cNvPr>
          <p:cNvSpPr>
            <a:spLocks noGrp="1"/>
          </p:cNvSpPr>
          <p:nvPr>
            <p:ph type="sldNum" sz="quarter" idx="12"/>
          </p:nvPr>
        </p:nvSpPr>
        <p:spPr/>
        <p:txBody>
          <a:bodyPr/>
          <a:lstStyle/>
          <a:p>
            <a:fld id="{F979D778-5668-409F-BE61-8F31D5437AFC}" type="slidenum">
              <a:rPr lang="en-CA" smtClean="0"/>
              <a:t>14</a:t>
            </a:fld>
            <a:endParaRPr lang="en-CA"/>
          </a:p>
        </p:txBody>
      </p:sp>
    </p:spTree>
    <p:extLst>
      <p:ext uri="{BB962C8B-B14F-4D97-AF65-F5344CB8AC3E}">
        <p14:creationId xmlns:p14="http://schemas.microsoft.com/office/powerpoint/2010/main" val="312812660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89E1BF-A5AE-7065-026D-9DA841FF7F9E}"/>
              </a:ext>
            </a:extLst>
          </p:cNvPr>
          <p:cNvSpPr>
            <a:spLocks noGrp="1"/>
          </p:cNvSpPr>
          <p:nvPr>
            <p:ph type="title"/>
          </p:nvPr>
        </p:nvSpPr>
        <p:spPr/>
        <p:txBody>
          <a:bodyPr/>
          <a:lstStyle/>
          <a:p>
            <a:r>
              <a:rPr lang="en-CA" dirty="0"/>
              <a:t>Fourth Gen: Large Language Model(LLM)</a:t>
            </a:r>
          </a:p>
        </p:txBody>
      </p:sp>
      <p:sp>
        <p:nvSpPr>
          <p:cNvPr id="3" name="Content Placeholder 2">
            <a:extLst>
              <a:ext uri="{FF2B5EF4-FFF2-40B4-BE49-F238E27FC236}">
                <a16:creationId xmlns:a16="http://schemas.microsoft.com/office/drawing/2014/main" id="{B96756F5-38EE-F6D2-C534-0CA6076DFF39}"/>
              </a:ext>
            </a:extLst>
          </p:cNvPr>
          <p:cNvSpPr>
            <a:spLocks noGrp="1"/>
          </p:cNvSpPr>
          <p:nvPr>
            <p:ph idx="1"/>
          </p:nvPr>
        </p:nvSpPr>
        <p:spPr/>
        <p:txBody>
          <a:bodyPr/>
          <a:lstStyle/>
          <a:p>
            <a:r>
              <a:rPr lang="en-US" dirty="0"/>
              <a:t>The size (i.e. number of weights in the neural network) of a LLM plays a key role in the model's capacity and performance</a:t>
            </a:r>
          </a:p>
          <a:p>
            <a:endParaRPr lang="en-US" dirty="0"/>
          </a:p>
          <a:p>
            <a:r>
              <a:rPr lang="en-US" dirty="0"/>
              <a:t>The Generative Pre-trained Transformers (GPTs) model used in building the popular ChatGPT application has seen exponential growth in the number of parameters</a:t>
            </a:r>
            <a:endParaRPr lang="en-CA" dirty="0"/>
          </a:p>
        </p:txBody>
      </p:sp>
      <p:sp>
        <p:nvSpPr>
          <p:cNvPr id="4" name="Footer Placeholder 3">
            <a:extLst>
              <a:ext uri="{FF2B5EF4-FFF2-40B4-BE49-F238E27FC236}">
                <a16:creationId xmlns:a16="http://schemas.microsoft.com/office/drawing/2014/main" id="{09378A13-AD9C-15D9-FCBB-D5DC494CC033}"/>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2B4626A6-B2B2-2BC5-DFA1-8D9C6B5A965F}"/>
              </a:ext>
            </a:extLst>
          </p:cNvPr>
          <p:cNvSpPr>
            <a:spLocks noGrp="1"/>
          </p:cNvSpPr>
          <p:nvPr>
            <p:ph type="sldNum" sz="quarter" idx="12"/>
          </p:nvPr>
        </p:nvSpPr>
        <p:spPr/>
        <p:txBody>
          <a:bodyPr/>
          <a:lstStyle/>
          <a:p>
            <a:fld id="{F979D778-5668-409F-BE61-8F31D5437AFC}" type="slidenum">
              <a:rPr lang="en-CA" smtClean="0"/>
              <a:t>15</a:t>
            </a:fld>
            <a:endParaRPr lang="en-CA"/>
          </a:p>
        </p:txBody>
      </p:sp>
    </p:spTree>
    <p:extLst>
      <p:ext uri="{BB962C8B-B14F-4D97-AF65-F5344CB8AC3E}">
        <p14:creationId xmlns:p14="http://schemas.microsoft.com/office/powerpoint/2010/main" val="34901214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6F76F3-FE9E-4FB3-A2A2-4C0E530CA49C}"/>
              </a:ext>
            </a:extLst>
          </p:cNvPr>
          <p:cNvSpPr>
            <a:spLocks noGrp="1"/>
          </p:cNvSpPr>
          <p:nvPr>
            <p:ph type="title"/>
          </p:nvPr>
        </p:nvSpPr>
        <p:spPr/>
        <p:txBody>
          <a:bodyPr/>
          <a:lstStyle/>
          <a:p>
            <a:r>
              <a:rPr lang="en-CA" dirty="0"/>
              <a:t>History of NLP</a:t>
            </a:r>
          </a:p>
        </p:txBody>
      </p:sp>
      <p:sp>
        <p:nvSpPr>
          <p:cNvPr id="3" name="Content Placeholder 2">
            <a:extLst>
              <a:ext uri="{FF2B5EF4-FFF2-40B4-BE49-F238E27FC236}">
                <a16:creationId xmlns:a16="http://schemas.microsoft.com/office/drawing/2014/main" id="{B55D6019-C816-4D9E-9EFC-110CA46BB114}"/>
              </a:ext>
            </a:extLst>
          </p:cNvPr>
          <p:cNvSpPr>
            <a:spLocks noGrp="1"/>
          </p:cNvSpPr>
          <p:nvPr>
            <p:ph idx="1"/>
          </p:nvPr>
        </p:nvSpPr>
        <p:spPr/>
        <p:txBody>
          <a:bodyPr/>
          <a:lstStyle/>
          <a:p>
            <a:r>
              <a:rPr lang="en-CA" dirty="0"/>
              <a:t>NLP began in 1940s and was a challenging area of machine learning in early years</a:t>
            </a:r>
          </a:p>
          <a:p>
            <a:r>
              <a:rPr lang="en-CA" dirty="0"/>
              <a:t>Words can have several meanings</a:t>
            </a:r>
          </a:p>
          <a:p>
            <a:r>
              <a:rPr lang="en-CA" dirty="0"/>
              <a:t>It is difficult for an algorithm to detect figures of speech such as sarcasm and irony</a:t>
            </a:r>
          </a:p>
          <a:p>
            <a:pPr marL="0" indent="0">
              <a:buNone/>
            </a:pPr>
            <a:endParaRPr lang="en-CA" dirty="0"/>
          </a:p>
        </p:txBody>
      </p:sp>
      <p:sp>
        <p:nvSpPr>
          <p:cNvPr id="4" name="Footer Placeholder 3">
            <a:extLst>
              <a:ext uri="{FF2B5EF4-FFF2-40B4-BE49-F238E27FC236}">
                <a16:creationId xmlns:a16="http://schemas.microsoft.com/office/drawing/2014/main" id="{4C855A07-227D-45D7-BC61-233C5608E63A}"/>
              </a:ext>
            </a:extLst>
          </p:cNvPr>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a:extLst>
              <a:ext uri="{FF2B5EF4-FFF2-40B4-BE49-F238E27FC236}">
                <a16:creationId xmlns:a16="http://schemas.microsoft.com/office/drawing/2014/main" id="{71C3C694-7BE2-40B0-96B3-8DDCA9A8FF66}"/>
              </a:ext>
            </a:extLst>
          </p:cNvPr>
          <p:cNvSpPr>
            <a:spLocks noGrp="1"/>
          </p:cNvSpPr>
          <p:nvPr>
            <p:ph type="sldNum" sz="quarter" idx="12"/>
          </p:nvPr>
        </p:nvSpPr>
        <p:spPr/>
        <p:txBody>
          <a:bodyPr/>
          <a:lstStyle/>
          <a:p>
            <a:fld id="{F979D778-5668-409F-BE61-8F31D5437AFC}" type="slidenum">
              <a:rPr lang="en-CA" smtClean="0"/>
              <a:t>2</a:t>
            </a:fld>
            <a:endParaRPr lang="en-CA"/>
          </a:p>
        </p:txBody>
      </p:sp>
    </p:spTree>
    <p:extLst>
      <p:ext uri="{BB962C8B-B14F-4D97-AF65-F5344CB8AC3E}">
        <p14:creationId xmlns:p14="http://schemas.microsoft.com/office/powerpoint/2010/main" val="23250656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6CEE1-6D36-AC9B-4172-DAB301CA5317}"/>
              </a:ext>
            </a:extLst>
          </p:cNvPr>
          <p:cNvSpPr>
            <a:spLocks noGrp="1"/>
          </p:cNvSpPr>
          <p:nvPr>
            <p:ph type="title"/>
          </p:nvPr>
        </p:nvSpPr>
        <p:spPr/>
        <p:txBody>
          <a:bodyPr/>
          <a:lstStyle/>
          <a:p>
            <a:r>
              <a:rPr lang="en-CA" dirty="0"/>
              <a:t>Four Generations of NLP Models</a:t>
            </a:r>
          </a:p>
        </p:txBody>
      </p:sp>
      <p:sp>
        <p:nvSpPr>
          <p:cNvPr id="4" name="Footer Placeholder 3">
            <a:extLst>
              <a:ext uri="{FF2B5EF4-FFF2-40B4-BE49-F238E27FC236}">
                <a16:creationId xmlns:a16="http://schemas.microsoft.com/office/drawing/2014/main" id="{0CED646B-C04A-14D9-8F33-A60E8F1B5E32}"/>
              </a:ext>
            </a:extLst>
          </p:cNvPr>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a:extLst>
              <a:ext uri="{FF2B5EF4-FFF2-40B4-BE49-F238E27FC236}">
                <a16:creationId xmlns:a16="http://schemas.microsoft.com/office/drawing/2014/main" id="{9DC0CEE6-8810-AD6D-FBE3-18B0AD621DBB}"/>
              </a:ext>
            </a:extLst>
          </p:cNvPr>
          <p:cNvSpPr>
            <a:spLocks noGrp="1"/>
          </p:cNvSpPr>
          <p:nvPr>
            <p:ph type="sldNum" sz="quarter" idx="12"/>
          </p:nvPr>
        </p:nvSpPr>
        <p:spPr/>
        <p:txBody>
          <a:bodyPr/>
          <a:lstStyle/>
          <a:p>
            <a:fld id="{F979D778-5668-409F-BE61-8F31D5437AFC}" type="slidenum">
              <a:rPr lang="en-CA" smtClean="0"/>
              <a:t>3</a:t>
            </a:fld>
            <a:endParaRPr lang="en-CA"/>
          </a:p>
        </p:txBody>
      </p:sp>
      <p:pic>
        <p:nvPicPr>
          <p:cNvPr id="6" name="Picture 5" descr="A diagram of a diagram&#10;&#10;Description automatically generated">
            <a:extLst>
              <a:ext uri="{FF2B5EF4-FFF2-40B4-BE49-F238E27FC236}">
                <a16:creationId xmlns:a16="http://schemas.microsoft.com/office/drawing/2014/main" id="{C8082EFE-1DAC-745D-633E-F6640244B28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1560" y="2636912"/>
            <a:ext cx="7756478" cy="2352080"/>
          </a:xfrm>
          <a:prstGeom prst="rect">
            <a:avLst/>
          </a:prstGeom>
        </p:spPr>
      </p:pic>
    </p:spTree>
    <p:extLst>
      <p:ext uri="{BB962C8B-B14F-4D97-AF65-F5344CB8AC3E}">
        <p14:creationId xmlns:p14="http://schemas.microsoft.com/office/powerpoint/2010/main" val="28944012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E166A-06E1-2AC5-38E8-71AFD8B7A35F}"/>
              </a:ext>
            </a:extLst>
          </p:cNvPr>
          <p:cNvSpPr>
            <a:spLocks noGrp="1"/>
          </p:cNvSpPr>
          <p:nvPr>
            <p:ph type="title"/>
          </p:nvPr>
        </p:nvSpPr>
        <p:spPr/>
        <p:txBody>
          <a:bodyPr/>
          <a:lstStyle/>
          <a:p>
            <a:r>
              <a:rPr lang="en-CA" dirty="0"/>
              <a:t>First Gen: Bag-of-Words(</a:t>
            </a:r>
            <a:r>
              <a:rPr lang="en-CA" dirty="0" err="1"/>
              <a:t>BoW</a:t>
            </a:r>
            <a:r>
              <a:rPr lang="en-CA" dirty="0"/>
              <a:t>)</a:t>
            </a:r>
          </a:p>
        </p:txBody>
      </p:sp>
      <p:sp>
        <p:nvSpPr>
          <p:cNvPr id="3" name="Content Placeholder 2">
            <a:extLst>
              <a:ext uri="{FF2B5EF4-FFF2-40B4-BE49-F238E27FC236}">
                <a16:creationId xmlns:a16="http://schemas.microsoft.com/office/drawing/2014/main" id="{A0549B2B-C045-A23F-D624-19E3150A1BFA}"/>
              </a:ext>
            </a:extLst>
          </p:cNvPr>
          <p:cNvSpPr>
            <a:spLocks noGrp="1"/>
          </p:cNvSpPr>
          <p:nvPr>
            <p:ph idx="1"/>
          </p:nvPr>
        </p:nvSpPr>
        <p:spPr/>
        <p:txBody>
          <a:bodyPr/>
          <a:lstStyle/>
          <a:p>
            <a:r>
              <a:rPr lang="en-US" dirty="0"/>
              <a:t>In </a:t>
            </a:r>
            <a:r>
              <a:rPr lang="en-US" dirty="0" err="1"/>
              <a:t>BoW</a:t>
            </a:r>
            <a:r>
              <a:rPr lang="en-US" dirty="0"/>
              <a:t>, a statement is characterized by the number of times each word appears</a:t>
            </a:r>
          </a:p>
          <a:p>
            <a:r>
              <a:rPr lang="en-US" dirty="0"/>
              <a:t>Suppose that our vocabulary consists of the following list of 10 words</a:t>
            </a:r>
          </a:p>
          <a:p>
            <a:pPr lvl="1"/>
            <a:r>
              <a:rPr lang="en-US" dirty="0"/>
              <a:t>“bad”, “good”, “great”, “much”, “never”, “product”, “recommend”, “someone”, “terrible”, “well”</a:t>
            </a:r>
          </a:p>
          <a:p>
            <a:r>
              <a:rPr lang="en-US" dirty="0"/>
              <a:t>The statement “The product works well! I would recommend the product to someone else” is represented as </a:t>
            </a:r>
            <a:r>
              <a:rPr lang="en-CA" sz="1800" b="0" i="0" u="none" strike="noStrike" baseline="0" dirty="0">
                <a:solidFill>
                  <a:srgbClr val="323232"/>
                </a:solidFill>
                <a:latin typeface="Cambria" panose="02040503050406030204" pitchFamily="18" charset="0"/>
              </a:rPr>
              <a:t>(0, 0, 0, 0, 0, 2, 1, 1, 0, 1) </a:t>
            </a:r>
            <a:endParaRPr lang="en-US" dirty="0"/>
          </a:p>
          <a:p>
            <a:endParaRPr lang="en-CA" dirty="0"/>
          </a:p>
        </p:txBody>
      </p:sp>
      <p:sp>
        <p:nvSpPr>
          <p:cNvPr id="4" name="Footer Placeholder 3">
            <a:extLst>
              <a:ext uri="{FF2B5EF4-FFF2-40B4-BE49-F238E27FC236}">
                <a16:creationId xmlns:a16="http://schemas.microsoft.com/office/drawing/2014/main" id="{4FFCFFC5-6393-D9FB-485C-60321A5C86AF}"/>
              </a:ext>
            </a:extLst>
          </p:cNvPr>
          <p:cNvSpPr>
            <a:spLocks noGrp="1"/>
          </p:cNvSpPr>
          <p:nvPr>
            <p:ph type="ftr" sz="quarter" idx="11"/>
          </p:nvPr>
        </p:nvSpPr>
        <p:spPr/>
        <p:txBody>
          <a:bodyPr/>
          <a:lstStyle/>
          <a:p>
            <a:r>
              <a:rPr lang="en-US"/>
              <a:t>Machine Learning in Business 3rd Ed. Copyright © John C. Hull 2021</a:t>
            </a:r>
            <a:endParaRPr lang="en-CA"/>
          </a:p>
        </p:txBody>
      </p:sp>
      <p:sp>
        <p:nvSpPr>
          <p:cNvPr id="5" name="Slide Number Placeholder 4">
            <a:extLst>
              <a:ext uri="{FF2B5EF4-FFF2-40B4-BE49-F238E27FC236}">
                <a16:creationId xmlns:a16="http://schemas.microsoft.com/office/drawing/2014/main" id="{08156A69-D226-04C8-F7C8-EA8AE1397733}"/>
              </a:ext>
            </a:extLst>
          </p:cNvPr>
          <p:cNvSpPr>
            <a:spLocks noGrp="1"/>
          </p:cNvSpPr>
          <p:nvPr>
            <p:ph type="sldNum" sz="quarter" idx="12"/>
          </p:nvPr>
        </p:nvSpPr>
        <p:spPr/>
        <p:txBody>
          <a:bodyPr/>
          <a:lstStyle/>
          <a:p>
            <a:fld id="{F979D778-5668-409F-BE61-8F31D5437AFC}" type="slidenum">
              <a:rPr lang="en-CA" smtClean="0"/>
              <a:t>4</a:t>
            </a:fld>
            <a:endParaRPr lang="en-CA"/>
          </a:p>
        </p:txBody>
      </p:sp>
    </p:spTree>
    <p:extLst>
      <p:ext uri="{BB962C8B-B14F-4D97-AF65-F5344CB8AC3E}">
        <p14:creationId xmlns:p14="http://schemas.microsoft.com/office/powerpoint/2010/main" val="3670182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First Gen: TF-IDF</a:t>
            </a:r>
          </a:p>
        </p:txBody>
      </p:sp>
      <p:sp>
        <p:nvSpPr>
          <p:cNvPr id="3" name="Content Placeholder 2"/>
          <p:cNvSpPr>
            <a:spLocks noGrp="1"/>
          </p:cNvSpPr>
          <p:nvPr>
            <p:ph idx="1"/>
          </p:nvPr>
        </p:nvSpPr>
        <p:spPr/>
        <p:txBody>
          <a:bodyPr/>
          <a:lstStyle/>
          <a:p>
            <a:r>
              <a:rPr lang="en-US" dirty="0" err="1"/>
              <a:t>BoW</a:t>
            </a:r>
            <a:r>
              <a:rPr lang="en-US" dirty="0"/>
              <a:t> approach doesn’t consider the relevance of the words.</a:t>
            </a:r>
          </a:p>
          <a:p>
            <a:r>
              <a:rPr lang="en-US" dirty="0"/>
              <a:t>TF-IDF improves on bag-of-words models with two measures: term frequency (TF) and inverse document frequency (IDF).</a:t>
            </a:r>
          </a:p>
          <a:p>
            <a:r>
              <a:rPr lang="en-US" dirty="0"/>
              <a:t>TF measures the frequency with which the word appears.</a:t>
            </a:r>
          </a:p>
          <a:p>
            <a:r>
              <a:rPr lang="en-US" dirty="0"/>
              <a:t>IDF is a measure of how rare the word is across all documents considered.</a:t>
            </a:r>
          </a:p>
          <a:p>
            <a:pPr marL="0" indent="0">
              <a:buNone/>
            </a:pPr>
            <a:endParaRPr lang="en-US" dirty="0"/>
          </a:p>
          <a:p>
            <a:pPr marL="0" indent="0">
              <a:buNone/>
            </a:pP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5</a:t>
            </a:fld>
            <a:endParaRPr lang="en-CA"/>
          </a:p>
        </p:txBody>
      </p:sp>
    </p:spTree>
    <p:extLst>
      <p:ext uri="{BB962C8B-B14F-4D97-AF65-F5344CB8AC3E}">
        <p14:creationId xmlns:p14="http://schemas.microsoft.com/office/powerpoint/2010/main" val="18051839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E5BFE-3AB5-6645-23A9-5289229F4A73}"/>
              </a:ext>
            </a:extLst>
          </p:cNvPr>
          <p:cNvSpPr>
            <a:spLocks noGrp="1"/>
          </p:cNvSpPr>
          <p:nvPr>
            <p:ph type="title"/>
          </p:nvPr>
        </p:nvSpPr>
        <p:spPr/>
        <p:txBody>
          <a:bodyPr/>
          <a:lstStyle/>
          <a:p>
            <a:r>
              <a:rPr lang="en-CA" dirty="0"/>
              <a:t>A TF-IDF Example</a:t>
            </a:r>
          </a:p>
        </p:txBody>
      </p:sp>
      <p:sp>
        <p:nvSpPr>
          <p:cNvPr id="3" name="Content Placeholder 2">
            <a:extLst>
              <a:ext uri="{FF2B5EF4-FFF2-40B4-BE49-F238E27FC236}">
                <a16:creationId xmlns:a16="http://schemas.microsoft.com/office/drawing/2014/main" id="{13D614D4-EB87-4B86-7D2A-A83885D6E960}"/>
              </a:ext>
            </a:extLst>
          </p:cNvPr>
          <p:cNvSpPr>
            <a:spLocks noGrp="1"/>
          </p:cNvSpPr>
          <p:nvPr>
            <p:ph idx="1"/>
          </p:nvPr>
        </p:nvSpPr>
        <p:spPr/>
        <p:txBody>
          <a:bodyPr/>
          <a:lstStyle/>
          <a:p>
            <a:r>
              <a:rPr lang="en-CA" dirty="0"/>
              <a:t>Consider again the statement: </a:t>
            </a:r>
          </a:p>
          <a:p>
            <a:endParaRPr lang="en-CA" dirty="0"/>
          </a:p>
          <a:p>
            <a:pPr marL="0" indent="0" algn="ctr">
              <a:buNone/>
            </a:pPr>
            <a:r>
              <a:rPr lang="en-CA" dirty="0"/>
              <a:t>“The product works well!  I would recommend the product to someone else”</a:t>
            </a:r>
          </a:p>
          <a:p>
            <a:pPr algn="just"/>
            <a:endParaRPr lang="en-CA" sz="1800" dirty="0">
              <a:latin typeface="Cambria" panose="02040503050406030204" pitchFamily="18" charset="0"/>
              <a:ea typeface="DengXian" panose="02010600030101010101" pitchFamily="2" charset="-122"/>
            </a:endParaRPr>
          </a:p>
          <a:p>
            <a:pPr algn="just"/>
            <a:endParaRPr lang="en-CA" sz="1800" dirty="0">
              <a:latin typeface="Cambria" panose="02040503050406030204" pitchFamily="18" charset="0"/>
              <a:ea typeface="DengXian" panose="02010600030101010101" pitchFamily="2" charset="-122"/>
            </a:endParaRPr>
          </a:p>
          <a:p>
            <a:r>
              <a:rPr lang="en-CA" dirty="0"/>
              <a:t>There are five words in our assumed vocabulary in the statement, two of which are product.  </a:t>
            </a:r>
          </a:p>
          <a:p>
            <a:pPr marL="0" indent="0" algn="ctr">
              <a:buNone/>
            </a:pPr>
            <a:r>
              <a:rPr lang="en-CA" dirty="0"/>
              <a:t>TF("product") = 2 / 5 = 0.4</a:t>
            </a:r>
          </a:p>
          <a:p>
            <a:endParaRPr lang="en-CA" dirty="0"/>
          </a:p>
        </p:txBody>
      </p:sp>
      <p:sp>
        <p:nvSpPr>
          <p:cNvPr id="4" name="Footer Placeholder 3">
            <a:extLst>
              <a:ext uri="{FF2B5EF4-FFF2-40B4-BE49-F238E27FC236}">
                <a16:creationId xmlns:a16="http://schemas.microsoft.com/office/drawing/2014/main" id="{36448CED-9F40-D315-81B3-5AE7C6952971}"/>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382D02CA-DDF0-4099-2BC9-B9CDA80846FB}"/>
              </a:ext>
            </a:extLst>
          </p:cNvPr>
          <p:cNvSpPr>
            <a:spLocks noGrp="1"/>
          </p:cNvSpPr>
          <p:nvPr>
            <p:ph type="sldNum" sz="quarter" idx="12"/>
          </p:nvPr>
        </p:nvSpPr>
        <p:spPr/>
        <p:txBody>
          <a:bodyPr/>
          <a:lstStyle/>
          <a:p>
            <a:fld id="{F979D778-5668-409F-BE61-8F31D5437AFC}" type="slidenum">
              <a:rPr lang="en-CA" smtClean="0"/>
              <a:t>6</a:t>
            </a:fld>
            <a:endParaRPr lang="en-CA"/>
          </a:p>
        </p:txBody>
      </p:sp>
    </p:spTree>
    <p:extLst>
      <p:ext uri="{BB962C8B-B14F-4D97-AF65-F5344CB8AC3E}">
        <p14:creationId xmlns:p14="http://schemas.microsoft.com/office/powerpoint/2010/main" val="3278238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59BC440-B56F-8577-AD33-C94347FDB78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BEFCC59-FB9C-AC48-0FDB-D31FF14C4922}"/>
              </a:ext>
            </a:extLst>
          </p:cNvPr>
          <p:cNvSpPr>
            <a:spLocks noGrp="1"/>
          </p:cNvSpPr>
          <p:nvPr>
            <p:ph type="title"/>
          </p:nvPr>
        </p:nvSpPr>
        <p:spPr/>
        <p:txBody>
          <a:bodyPr/>
          <a:lstStyle/>
          <a:p>
            <a:r>
              <a:rPr lang="en-CA" dirty="0"/>
              <a:t>A TF-IDF Example</a:t>
            </a:r>
          </a:p>
        </p:txBody>
      </p:sp>
      <p:sp>
        <p:nvSpPr>
          <p:cNvPr id="3" name="Content Placeholder 2">
            <a:extLst>
              <a:ext uri="{FF2B5EF4-FFF2-40B4-BE49-F238E27FC236}">
                <a16:creationId xmlns:a16="http://schemas.microsoft.com/office/drawing/2014/main" id="{9F183BE5-F253-143C-4A6A-C6070BFFE001}"/>
              </a:ext>
            </a:extLst>
          </p:cNvPr>
          <p:cNvSpPr>
            <a:spLocks noGrp="1"/>
          </p:cNvSpPr>
          <p:nvPr>
            <p:ph idx="1"/>
          </p:nvPr>
        </p:nvSpPr>
        <p:spPr/>
        <p:txBody>
          <a:bodyPr/>
          <a:lstStyle/>
          <a:p>
            <a:r>
              <a:rPr lang="en-US" dirty="0"/>
              <a:t>Assuming there are 100 documents in total, with the word "product" appearing in 75, "recommend" in 30, "someone" in 45, and "well" in 40, the TF and IDF measures are calculated as follows:</a:t>
            </a:r>
          </a:p>
          <a:p>
            <a:pPr marL="342900" lvl="1" indent="0" algn="ctr">
              <a:buNone/>
            </a:pPr>
            <a:endParaRPr lang="en-US" sz="1500" dirty="0">
              <a:effectLst/>
              <a:latin typeface="Cambria" panose="02040503050406030204" pitchFamily="18" charset="0"/>
              <a:ea typeface="DengXian" panose="02010600030101010101" pitchFamily="2" charset="-122"/>
              <a:cs typeface="Aptos" panose="020B0004020202020204" pitchFamily="34" charset="0"/>
            </a:endParaRPr>
          </a:p>
          <a:p>
            <a:pPr marL="342900" lvl="1" indent="0" algn="ctr">
              <a:buNone/>
            </a:pPr>
            <a:r>
              <a:rPr lang="en-US" sz="2100" dirty="0">
                <a:ea typeface="+mn-ea"/>
              </a:rPr>
              <a:t>IDF("product") = log(100 / 75) ≈ 0.411</a:t>
            </a:r>
          </a:p>
          <a:p>
            <a:pPr marL="0" indent="0" algn="just">
              <a:buNone/>
            </a:pPr>
            <a:endParaRPr lang="en-US" sz="1800" dirty="0">
              <a:effectLst/>
              <a:latin typeface="Cambria" panose="02040503050406030204" pitchFamily="18" charset="0"/>
              <a:ea typeface="DengXian" panose="02010600030101010101" pitchFamily="2" charset="-122"/>
              <a:cs typeface="Aptos" panose="020B0004020202020204" pitchFamily="34" charset="0"/>
            </a:endParaRPr>
          </a:p>
          <a:p>
            <a:r>
              <a:rPr lang="en-US" dirty="0"/>
              <a:t>TF-IDF(“product”) = 0.4 * 0.411 = 0.1644</a:t>
            </a:r>
          </a:p>
          <a:p>
            <a:r>
              <a:rPr lang="en-US" dirty="0"/>
              <a:t>This process is repeated for each term. The final TF-IDF representation becomes:</a:t>
            </a:r>
          </a:p>
          <a:p>
            <a:pPr marL="0" indent="0" algn="ctr">
              <a:buNone/>
            </a:pPr>
            <a:r>
              <a:rPr lang="en-US" dirty="0"/>
              <a:t>(0, 0, 0, 0, 0, 0.1644, 0.3472,0.2302, 0, 2644)</a:t>
            </a:r>
          </a:p>
          <a:p>
            <a:endParaRPr lang="en-CA" dirty="0"/>
          </a:p>
        </p:txBody>
      </p:sp>
      <p:sp>
        <p:nvSpPr>
          <p:cNvPr id="4" name="Footer Placeholder 3">
            <a:extLst>
              <a:ext uri="{FF2B5EF4-FFF2-40B4-BE49-F238E27FC236}">
                <a16:creationId xmlns:a16="http://schemas.microsoft.com/office/drawing/2014/main" id="{EAC94FC2-D36E-27EE-0132-CCDE84E91413}"/>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10F32E78-7664-CF29-0197-6E08FD332EFE}"/>
              </a:ext>
            </a:extLst>
          </p:cNvPr>
          <p:cNvSpPr>
            <a:spLocks noGrp="1"/>
          </p:cNvSpPr>
          <p:nvPr>
            <p:ph type="sldNum" sz="quarter" idx="12"/>
          </p:nvPr>
        </p:nvSpPr>
        <p:spPr/>
        <p:txBody>
          <a:bodyPr/>
          <a:lstStyle/>
          <a:p>
            <a:fld id="{F979D778-5668-409F-BE61-8F31D5437AFC}" type="slidenum">
              <a:rPr lang="en-CA" smtClean="0"/>
              <a:t>7</a:t>
            </a:fld>
            <a:endParaRPr lang="en-CA"/>
          </a:p>
        </p:txBody>
      </p:sp>
    </p:spTree>
    <p:extLst>
      <p:ext uri="{BB962C8B-B14F-4D97-AF65-F5344CB8AC3E}">
        <p14:creationId xmlns:p14="http://schemas.microsoft.com/office/powerpoint/2010/main" val="19456271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FB67A8-C534-796A-EA59-3C160E605A3A}"/>
              </a:ext>
            </a:extLst>
          </p:cNvPr>
          <p:cNvSpPr>
            <a:spLocks noGrp="1"/>
          </p:cNvSpPr>
          <p:nvPr>
            <p:ph type="title"/>
          </p:nvPr>
        </p:nvSpPr>
        <p:spPr/>
        <p:txBody>
          <a:bodyPr/>
          <a:lstStyle/>
          <a:p>
            <a:r>
              <a:rPr lang="en-CA" dirty="0"/>
              <a:t>TF-IDF For Search Engines</a:t>
            </a:r>
          </a:p>
        </p:txBody>
      </p:sp>
      <p:sp>
        <p:nvSpPr>
          <p:cNvPr id="3" name="Content Placeholder 2">
            <a:extLst>
              <a:ext uri="{FF2B5EF4-FFF2-40B4-BE49-F238E27FC236}">
                <a16:creationId xmlns:a16="http://schemas.microsoft.com/office/drawing/2014/main" id="{255EAF39-CF8C-8D52-03DA-3C1079E5E277}"/>
              </a:ext>
            </a:extLst>
          </p:cNvPr>
          <p:cNvSpPr>
            <a:spLocks noGrp="1"/>
          </p:cNvSpPr>
          <p:nvPr>
            <p:ph idx="1"/>
          </p:nvPr>
        </p:nvSpPr>
        <p:spPr/>
        <p:txBody>
          <a:bodyPr/>
          <a:lstStyle/>
          <a:p>
            <a:r>
              <a:rPr lang="en-US" dirty="0"/>
              <a:t>Consider a corporate search engine where there are 10,000 documents and a user input a search for “the travel policy”</a:t>
            </a:r>
          </a:p>
          <a:p>
            <a:endParaRPr lang="en-US" dirty="0"/>
          </a:p>
          <a:p>
            <a:r>
              <a:rPr lang="en-US" dirty="0"/>
              <a:t>For each document, we can calculate a score as</a:t>
            </a:r>
          </a:p>
          <a:p>
            <a:pPr marL="0" indent="0" algn="ctr">
              <a:buNone/>
            </a:pPr>
            <a:r>
              <a:rPr lang="en-US" sz="2100" dirty="0">
                <a:ea typeface="+mn-ea"/>
              </a:rPr>
              <a:t>TF-IDF(“the”) + TF-IDF (“travel”) + TF-IDF (“policy”)</a:t>
            </a:r>
          </a:p>
          <a:p>
            <a:endParaRPr lang="en-CA" dirty="0"/>
          </a:p>
          <a:p>
            <a:r>
              <a:rPr lang="en-CA" dirty="0"/>
              <a:t>The documents are ranked by their score. The one with the highest score will be presented to the user first</a:t>
            </a:r>
            <a:endParaRPr lang="en-US" dirty="0"/>
          </a:p>
          <a:p>
            <a:endParaRPr lang="en-CA" dirty="0"/>
          </a:p>
        </p:txBody>
      </p:sp>
      <p:sp>
        <p:nvSpPr>
          <p:cNvPr id="4" name="Footer Placeholder 3">
            <a:extLst>
              <a:ext uri="{FF2B5EF4-FFF2-40B4-BE49-F238E27FC236}">
                <a16:creationId xmlns:a16="http://schemas.microsoft.com/office/drawing/2014/main" id="{9BE6097C-EDE2-D171-0330-27E55EA45F8B}"/>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6666EF1D-855F-692B-152F-0C79134FEF10}"/>
              </a:ext>
            </a:extLst>
          </p:cNvPr>
          <p:cNvSpPr>
            <a:spLocks noGrp="1"/>
          </p:cNvSpPr>
          <p:nvPr>
            <p:ph type="sldNum" sz="quarter" idx="12"/>
          </p:nvPr>
        </p:nvSpPr>
        <p:spPr/>
        <p:txBody>
          <a:bodyPr/>
          <a:lstStyle/>
          <a:p>
            <a:fld id="{F979D778-5668-409F-BE61-8F31D5437AFC}" type="slidenum">
              <a:rPr lang="en-CA" smtClean="0"/>
              <a:t>8</a:t>
            </a:fld>
            <a:endParaRPr lang="en-CA"/>
          </a:p>
        </p:txBody>
      </p:sp>
    </p:spTree>
    <p:extLst>
      <p:ext uri="{BB962C8B-B14F-4D97-AF65-F5344CB8AC3E}">
        <p14:creationId xmlns:p14="http://schemas.microsoft.com/office/powerpoint/2010/main" val="35418528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8EA372-430E-30F1-A1E3-44B898A391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B469E89-E195-F862-0863-5BA94DB94B94}"/>
              </a:ext>
            </a:extLst>
          </p:cNvPr>
          <p:cNvSpPr>
            <a:spLocks noGrp="1"/>
          </p:cNvSpPr>
          <p:nvPr>
            <p:ph type="title"/>
          </p:nvPr>
        </p:nvSpPr>
        <p:spPr/>
        <p:txBody>
          <a:bodyPr/>
          <a:lstStyle/>
          <a:p>
            <a:r>
              <a:rPr lang="en-CA" dirty="0"/>
              <a:t>Second Gen: Word2Vec</a:t>
            </a:r>
          </a:p>
        </p:txBody>
      </p:sp>
      <p:sp>
        <p:nvSpPr>
          <p:cNvPr id="3" name="Content Placeholder 2">
            <a:extLst>
              <a:ext uri="{FF2B5EF4-FFF2-40B4-BE49-F238E27FC236}">
                <a16:creationId xmlns:a16="http://schemas.microsoft.com/office/drawing/2014/main" id="{CD41DA5B-8E63-1BA4-DF57-58A621164840}"/>
              </a:ext>
            </a:extLst>
          </p:cNvPr>
          <p:cNvSpPr>
            <a:spLocks noGrp="1"/>
          </p:cNvSpPr>
          <p:nvPr>
            <p:ph idx="1"/>
          </p:nvPr>
        </p:nvSpPr>
        <p:spPr/>
        <p:txBody>
          <a:bodyPr/>
          <a:lstStyle/>
          <a:p>
            <a:r>
              <a:rPr lang="en-US" dirty="0"/>
              <a:t>Words are presented as vectors, similar to how all colors can be represented using the three primary colors: red, green, and blue.</a:t>
            </a:r>
          </a:p>
          <a:p>
            <a:r>
              <a:rPr lang="en-US" dirty="0"/>
              <a:t>Neural network is used to reduce the dimension of word presentation, known as word embeddings</a:t>
            </a:r>
          </a:p>
          <a:p>
            <a:r>
              <a:rPr lang="en-US" dirty="0"/>
              <a:t>The word vectors have interesting addition and subtraction properties</a:t>
            </a:r>
          </a:p>
          <a:p>
            <a:r>
              <a:rPr lang="en-US" dirty="0"/>
              <a:t>For example, it is approximately true that when king, man, woman, and queen are expressed as vectors:</a:t>
            </a:r>
          </a:p>
          <a:p>
            <a:pPr marL="0" indent="0" algn="ctr">
              <a:buNone/>
            </a:pPr>
            <a:r>
              <a:rPr lang="en-US" dirty="0"/>
              <a:t>king - man + woman = queen</a:t>
            </a:r>
          </a:p>
          <a:p>
            <a:endParaRPr lang="en-US" dirty="0"/>
          </a:p>
          <a:p>
            <a:pPr marL="0" indent="0">
              <a:buNone/>
            </a:pPr>
            <a:endParaRPr lang="en-US" dirty="0"/>
          </a:p>
          <a:p>
            <a:pPr marL="0" indent="0">
              <a:buNone/>
            </a:pPr>
            <a:endParaRPr lang="en-CA" dirty="0"/>
          </a:p>
        </p:txBody>
      </p:sp>
      <p:sp>
        <p:nvSpPr>
          <p:cNvPr id="4" name="Footer Placeholder 3">
            <a:extLst>
              <a:ext uri="{FF2B5EF4-FFF2-40B4-BE49-F238E27FC236}">
                <a16:creationId xmlns:a16="http://schemas.microsoft.com/office/drawing/2014/main" id="{5B306F73-140B-41BD-6095-158D11E6D513}"/>
              </a:ext>
            </a:extLst>
          </p:cNvPr>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a:extLst>
              <a:ext uri="{FF2B5EF4-FFF2-40B4-BE49-F238E27FC236}">
                <a16:creationId xmlns:a16="http://schemas.microsoft.com/office/drawing/2014/main" id="{661D6FF4-1A64-D906-9C65-0978A47583AF}"/>
              </a:ext>
            </a:extLst>
          </p:cNvPr>
          <p:cNvSpPr>
            <a:spLocks noGrp="1"/>
          </p:cNvSpPr>
          <p:nvPr>
            <p:ph type="sldNum" sz="quarter" idx="12"/>
          </p:nvPr>
        </p:nvSpPr>
        <p:spPr/>
        <p:txBody>
          <a:bodyPr/>
          <a:lstStyle/>
          <a:p>
            <a:fld id="{F979D778-5668-409F-BE61-8F31D5437AFC}" type="slidenum">
              <a:rPr lang="en-CA" smtClean="0"/>
              <a:t>9</a:t>
            </a:fld>
            <a:endParaRPr lang="en-CA"/>
          </a:p>
        </p:txBody>
      </p:sp>
    </p:spTree>
    <p:extLst>
      <p:ext uri="{BB962C8B-B14F-4D97-AF65-F5344CB8AC3E}">
        <p14:creationId xmlns:p14="http://schemas.microsoft.com/office/powerpoint/2010/main" val="4165047720"/>
      </p:ext>
    </p:extLst>
  </p:cSld>
  <p:clrMapOvr>
    <a:masterClrMapping/>
  </p:clrMapOvr>
</p:sld>
</file>

<file path=ppt/theme/theme1.xml><?xml version="1.0" encoding="utf-8"?>
<a:theme xmlns:a="http://schemas.openxmlformats.org/drawingml/2006/main" name="Global">
  <a:themeElements>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Global">
      <a:majorFont>
        <a:latin typeface="Times New Roman"/>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Global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Chapter 2</Template>
  <TotalTime>2654</TotalTime>
  <Words>1236</Words>
  <Application>Microsoft Office PowerPoint</Application>
  <PresentationFormat>On-screen Show (4:3)</PresentationFormat>
  <Paragraphs>111</Paragraphs>
  <Slides>15</Slides>
  <Notes>2</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Cambria</vt:lpstr>
      <vt:lpstr>Tahoma</vt:lpstr>
      <vt:lpstr>Times New Roman</vt:lpstr>
      <vt:lpstr>Global</vt:lpstr>
      <vt:lpstr>Machine Learning in Business 4th Edition</vt:lpstr>
      <vt:lpstr>History of NLP</vt:lpstr>
      <vt:lpstr>Four Generations of NLP Models</vt:lpstr>
      <vt:lpstr>First Gen: Bag-of-Words(BoW)</vt:lpstr>
      <vt:lpstr>First Gen: TF-IDF</vt:lpstr>
      <vt:lpstr>A TF-IDF Example</vt:lpstr>
      <vt:lpstr>A TF-IDF Example</vt:lpstr>
      <vt:lpstr>TF-IDF For Search Engines</vt:lpstr>
      <vt:lpstr>Second Gen: Word2Vec</vt:lpstr>
      <vt:lpstr>Third Gen: Attention Mechanism</vt:lpstr>
      <vt:lpstr>Example: “The products works well”</vt:lpstr>
      <vt:lpstr>Example: “The products works well”</vt:lpstr>
      <vt:lpstr>Advantages of Attention Mechanism</vt:lpstr>
      <vt:lpstr>Fourth Gen: Large Language Model(LLM)</vt:lpstr>
      <vt:lpstr>Fourth Gen: Large Language Model(LLM)</vt:lpstr>
    </vt:vector>
  </TitlesOfParts>
  <Company>Joseph L. Rotman School of Management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Reinforcement Learning</dc:title>
  <dc:subject>Machine Learning in Business</dc:subject>
  <dc:creator>hull</dc:creator>
  <cp:keywords>Chapter 7</cp:keywords>
  <dc:description>Copyright 2019 by John C. Hull. All Rights Reserved. Published 2019.</dc:description>
  <cp:lastModifiedBy>Jacky Chen</cp:lastModifiedBy>
  <cp:revision>95</cp:revision>
  <cp:lastPrinted>2021-11-29T19:44:09Z</cp:lastPrinted>
  <dcterms:created xsi:type="dcterms:W3CDTF">2019-07-16T22:03:37Z</dcterms:created>
  <dcterms:modified xsi:type="dcterms:W3CDTF">2025-04-05T20:22:52Z</dcterms:modified>
</cp:coreProperties>
</file>