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handoutMasterIdLst>
    <p:handoutMasterId r:id="rId20"/>
  </p:handoutMasterIdLst>
  <p:sldIdLst>
    <p:sldId id="256" r:id="rId2"/>
    <p:sldId id="257" r:id="rId3"/>
    <p:sldId id="259" r:id="rId4"/>
    <p:sldId id="260" r:id="rId5"/>
    <p:sldId id="262" r:id="rId6"/>
    <p:sldId id="267" r:id="rId7"/>
    <p:sldId id="263" r:id="rId8"/>
    <p:sldId id="265" r:id="rId9"/>
    <p:sldId id="266" r:id="rId10"/>
    <p:sldId id="264" r:id="rId11"/>
    <p:sldId id="258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37834DE-DFFE-40BC-9177-B9CE8786E189}" v="6" dt="2025-04-05T20:47:08.14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2124" y="30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microsoft.com/office/2015/10/relationships/revisionInfo" Target="revisionInfo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cky Chen" userId="f978b6c0472ffe45" providerId="LiveId" clId="{237834DE-DFFE-40BC-9177-B9CE8786E189}"/>
    <pc:docChg chg="undo custSel addSld delSld modSld sldOrd">
      <pc:chgData name="Jacky Chen" userId="f978b6c0472ffe45" providerId="LiveId" clId="{237834DE-DFFE-40BC-9177-B9CE8786E189}" dt="2025-04-05T20:47:10.178" v="1438" actId="20577"/>
      <pc:docMkLst>
        <pc:docMk/>
      </pc:docMkLst>
      <pc:sldChg chg="modSp mod">
        <pc:chgData name="Jacky Chen" userId="f978b6c0472ffe45" providerId="LiveId" clId="{237834DE-DFFE-40BC-9177-B9CE8786E189}" dt="2025-04-05T20:23:07.181" v="24" actId="20577"/>
        <pc:sldMkLst>
          <pc:docMk/>
          <pc:sldMk cId="2609102905" sldId="256"/>
        </pc:sldMkLst>
        <pc:spChg chg="mod">
          <ac:chgData name="Jacky Chen" userId="f978b6c0472ffe45" providerId="LiveId" clId="{237834DE-DFFE-40BC-9177-B9CE8786E189}" dt="2025-04-05T20:23:07.181" v="24" actId="20577"/>
          <ac:spMkLst>
            <pc:docMk/>
            <pc:sldMk cId="2609102905" sldId="256"/>
            <ac:spMk id="3" creationId="{00000000-0000-0000-0000-000000000000}"/>
          </ac:spMkLst>
        </pc:spChg>
      </pc:sldChg>
      <pc:sldChg chg="ord">
        <pc:chgData name="Jacky Chen" userId="f978b6c0472ffe45" providerId="LiveId" clId="{237834DE-DFFE-40BC-9177-B9CE8786E189}" dt="2025-04-05T20:27:11.346" v="99"/>
        <pc:sldMkLst>
          <pc:docMk/>
          <pc:sldMk cId="197917564" sldId="258"/>
        </pc:sldMkLst>
      </pc:sldChg>
      <pc:sldChg chg="ord">
        <pc:chgData name="Jacky Chen" userId="f978b6c0472ffe45" providerId="LiveId" clId="{237834DE-DFFE-40BC-9177-B9CE8786E189}" dt="2025-04-05T20:24:38.838" v="47"/>
        <pc:sldMkLst>
          <pc:docMk/>
          <pc:sldMk cId="840084210" sldId="259"/>
        </pc:sldMkLst>
      </pc:sldChg>
      <pc:sldChg chg="ord">
        <pc:chgData name="Jacky Chen" userId="f978b6c0472ffe45" providerId="LiveId" clId="{237834DE-DFFE-40BC-9177-B9CE8786E189}" dt="2025-04-05T20:23:50.815" v="42"/>
        <pc:sldMkLst>
          <pc:docMk/>
          <pc:sldMk cId="125273847" sldId="260"/>
        </pc:sldMkLst>
      </pc:sldChg>
      <pc:sldChg chg="del">
        <pc:chgData name="Jacky Chen" userId="f978b6c0472ffe45" providerId="LiveId" clId="{237834DE-DFFE-40BC-9177-B9CE8786E189}" dt="2025-04-05T20:23:17.778" v="28" actId="47"/>
        <pc:sldMkLst>
          <pc:docMk/>
          <pc:sldMk cId="1805183957" sldId="261"/>
        </pc:sldMkLst>
      </pc:sldChg>
      <pc:sldChg chg="modSp mod ord">
        <pc:chgData name="Jacky Chen" userId="f978b6c0472ffe45" providerId="LiveId" clId="{237834DE-DFFE-40BC-9177-B9CE8786E189}" dt="2025-04-05T20:26:07.987" v="89" actId="20577"/>
        <pc:sldMkLst>
          <pc:docMk/>
          <pc:sldMk cId="1165570111" sldId="262"/>
        </pc:sldMkLst>
        <pc:spChg chg="mod">
          <ac:chgData name="Jacky Chen" userId="f978b6c0472ffe45" providerId="LiveId" clId="{237834DE-DFFE-40BC-9177-B9CE8786E189}" dt="2025-04-05T20:25:38.724" v="82" actId="20577"/>
          <ac:spMkLst>
            <pc:docMk/>
            <pc:sldMk cId="1165570111" sldId="262"/>
            <ac:spMk id="2" creationId="{00000000-0000-0000-0000-000000000000}"/>
          </ac:spMkLst>
        </pc:spChg>
        <pc:spChg chg="mod">
          <ac:chgData name="Jacky Chen" userId="f978b6c0472ffe45" providerId="LiveId" clId="{237834DE-DFFE-40BC-9177-B9CE8786E189}" dt="2025-04-05T20:26:07.987" v="89" actId="20577"/>
          <ac:spMkLst>
            <pc:docMk/>
            <pc:sldMk cId="1165570111" sldId="262"/>
            <ac:spMk id="3" creationId="{00000000-0000-0000-0000-000000000000}"/>
          </ac:spMkLst>
        </pc:spChg>
      </pc:sldChg>
      <pc:sldChg chg="modSp mod ord">
        <pc:chgData name="Jacky Chen" userId="f978b6c0472ffe45" providerId="LiveId" clId="{237834DE-DFFE-40BC-9177-B9CE8786E189}" dt="2025-04-05T20:26:20.169" v="94" actId="20577"/>
        <pc:sldMkLst>
          <pc:docMk/>
          <pc:sldMk cId="1402768823" sldId="263"/>
        </pc:sldMkLst>
        <pc:spChg chg="mod">
          <ac:chgData name="Jacky Chen" userId="f978b6c0472ffe45" providerId="LiveId" clId="{237834DE-DFFE-40BC-9177-B9CE8786E189}" dt="2025-04-05T20:26:20.169" v="94" actId="20577"/>
          <ac:spMkLst>
            <pc:docMk/>
            <pc:sldMk cId="1402768823" sldId="263"/>
            <ac:spMk id="2" creationId="{00000000-0000-0000-0000-000000000000}"/>
          </ac:spMkLst>
        </pc:spChg>
      </pc:sldChg>
      <pc:sldChg chg="modSp ord">
        <pc:chgData name="Jacky Chen" userId="f978b6c0472ffe45" providerId="LiveId" clId="{237834DE-DFFE-40BC-9177-B9CE8786E189}" dt="2025-04-05T20:26:52.337" v="95" actId="20578"/>
        <pc:sldMkLst>
          <pc:docMk/>
          <pc:sldMk cId="3124357499" sldId="264"/>
        </pc:sldMkLst>
        <pc:spChg chg="mod">
          <ac:chgData name="Jacky Chen" userId="f978b6c0472ffe45" providerId="LiveId" clId="{237834DE-DFFE-40BC-9177-B9CE8786E189}" dt="2025-04-05T20:26:52.337" v="95" actId="20578"/>
          <ac:spMkLst>
            <pc:docMk/>
            <pc:sldMk cId="3124357499" sldId="264"/>
            <ac:spMk id="3" creationId="{00000000-0000-0000-0000-000000000000}"/>
          </ac:spMkLst>
        </pc:spChg>
      </pc:sldChg>
      <pc:sldChg chg="modSp mod ord">
        <pc:chgData name="Jacky Chen" userId="f978b6c0472ffe45" providerId="LiveId" clId="{237834DE-DFFE-40BC-9177-B9CE8786E189}" dt="2025-04-05T20:29:22.492" v="109"/>
        <pc:sldMkLst>
          <pc:docMk/>
          <pc:sldMk cId="1080458775" sldId="265"/>
        </pc:sldMkLst>
        <pc:spChg chg="mod">
          <ac:chgData name="Jacky Chen" userId="f978b6c0472ffe45" providerId="LiveId" clId="{237834DE-DFFE-40BC-9177-B9CE8786E189}" dt="2025-04-05T20:29:22.492" v="109"/>
          <ac:spMkLst>
            <pc:docMk/>
            <pc:sldMk cId="1080458775" sldId="265"/>
            <ac:spMk id="4" creationId="{00000000-0000-0000-0000-000000000000}"/>
          </ac:spMkLst>
        </pc:spChg>
      </pc:sldChg>
      <pc:sldChg chg="modSp mod ord">
        <pc:chgData name="Jacky Chen" userId="f978b6c0472ffe45" providerId="LiveId" clId="{237834DE-DFFE-40BC-9177-B9CE8786E189}" dt="2025-04-05T20:29:24.100" v="110"/>
        <pc:sldMkLst>
          <pc:docMk/>
          <pc:sldMk cId="285274031" sldId="266"/>
        </pc:sldMkLst>
        <pc:spChg chg="mod">
          <ac:chgData name="Jacky Chen" userId="f978b6c0472ffe45" providerId="LiveId" clId="{237834DE-DFFE-40BC-9177-B9CE8786E189}" dt="2025-04-05T20:29:24.100" v="110"/>
          <ac:spMkLst>
            <pc:docMk/>
            <pc:sldMk cId="285274031" sldId="266"/>
            <ac:spMk id="4" creationId="{00000000-0000-0000-0000-000000000000}"/>
          </ac:spMkLst>
        </pc:spChg>
      </pc:sldChg>
      <pc:sldChg chg="modSp mod ord">
        <pc:chgData name="Jacky Chen" userId="f978b6c0472ffe45" providerId="LiveId" clId="{237834DE-DFFE-40BC-9177-B9CE8786E189}" dt="2025-04-05T20:29:18.708" v="108"/>
        <pc:sldMkLst>
          <pc:docMk/>
          <pc:sldMk cId="3406995974" sldId="267"/>
        </pc:sldMkLst>
        <pc:spChg chg="mod">
          <ac:chgData name="Jacky Chen" userId="f978b6c0472ffe45" providerId="LiveId" clId="{237834DE-DFFE-40BC-9177-B9CE8786E189}" dt="2025-04-05T20:29:18.708" v="108"/>
          <ac:spMkLst>
            <pc:docMk/>
            <pc:sldMk cId="3406995974" sldId="267"/>
            <ac:spMk id="4" creationId="{00000000-0000-0000-0000-000000000000}"/>
          </ac:spMkLst>
        </pc:spChg>
      </pc:sldChg>
      <pc:sldChg chg="del ord">
        <pc:chgData name="Jacky Chen" userId="f978b6c0472ffe45" providerId="LiveId" clId="{237834DE-DFFE-40BC-9177-B9CE8786E189}" dt="2025-04-05T20:25:13.100" v="67" actId="47"/>
        <pc:sldMkLst>
          <pc:docMk/>
          <pc:sldMk cId="215163752" sldId="268"/>
        </pc:sldMkLst>
      </pc:sldChg>
      <pc:sldChg chg="modSp new mod">
        <pc:chgData name="Jacky Chen" userId="f978b6c0472ffe45" providerId="LiveId" clId="{237834DE-DFFE-40BC-9177-B9CE8786E189}" dt="2025-04-05T20:33:42.551" v="151" actId="5793"/>
        <pc:sldMkLst>
          <pc:docMk/>
          <pc:sldMk cId="945063601" sldId="268"/>
        </pc:sldMkLst>
        <pc:spChg chg="mod">
          <ac:chgData name="Jacky Chen" userId="f978b6c0472ffe45" providerId="LiveId" clId="{237834DE-DFFE-40BC-9177-B9CE8786E189}" dt="2025-04-05T20:31:55.742" v="139" actId="20577"/>
          <ac:spMkLst>
            <pc:docMk/>
            <pc:sldMk cId="945063601" sldId="268"/>
            <ac:spMk id="2" creationId="{C1A4885C-BB0B-19A4-1D27-BF482E8F914F}"/>
          </ac:spMkLst>
        </pc:spChg>
        <pc:spChg chg="mod">
          <ac:chgData name="Jacky Chen" userId="f978b6c0472ffe45" providerId="LiveId" clId="{237834DE-DFFE-40BC-9177-B9CE8786E189}" dt="2025-04-05T20:33:42.551" v="151" actId="5793"/>
          <ac:spMkLst>
            <pc:docMk/>
            <pc:sldMk cId="945063601" sldId="268"/>
            <ac:spMk id="3" creationId="{9871C953-399F-F4AE-9814-04D7BB9BA643}"/>
          </ac:spMkLst>
        </pc:spChg>
      </pc:sldChg>
      <pc:sldChg chg="modSp del mod ord">
        <pc:chgData name="Jacky Chen" userId="f978b6c0472ffe45" providerId="LiveId" clId="{237834DE-DFFE-40BC-9177-B9CE8786E189}" dt="2025-04-05T20:30:20.671" v="119" actId="47"/>
        <pc:sldMkLst>
          <pc:docMk/>
          <pc:sldMk cId="2827863605" sldId="269"/>
        </pc:sldMkLst>
        <pc:spChg chg="mod">
          <ac:chgData name="Jacky Chen" userId="f978b6c0472ffe45" providerId="LiveId" clId="{237834DE-DFFE-40BC-9177-B9CE8786E189}" dt="2025-04-05T20:29:38.611" v="115" actId="20577"/>
          <ac:spMkLst>
            <pc:docMk/>
            <pc:sldMk cId="2827863605" sldId="269"/>
            <ac:spMk id="4" creationId="{00000000-0000-0000-0000-000000000000}"/>
          </ac:spMkLst>
        </pc:spChg>
      </pc:sldChg>
      <pc:sldChg chg="modSp new mod">
        <pc:chgData name="Jacky Chen" userId="f978b6c0472ffe45" providerId="LiveId" clId="{237834DE-DFFE-40BC-9177-B9CE8786E189}" dt="2025-04-05T20:35:46.214" v="247" actId="20577"/>
        <pc:sldMkLst>
          <pc:docMk/>
          <pc:sldMk cId="2952789829" sldId="269"/>
        </pc:sldMkLst>
        <pc:spChg chg="mod">
          <ac:chgData name="Jacky Chen" userId="f978b6c0472ffe45" providerId="LiveId" clId="{237834DE-DFFE-40BC-9177-B9CE8786E189}" dt="2025-04-05T20:35:25.660" v="239" actId="20577"/>
          <ac:spMkLst>
            <pc:docMk/>
            <pc:sldMk cId="2952789829" sldId="269"/>
            <ac:spMk id="2" creationId="{8ADB43A2-41F4-8C09-EF2D-DACC538043B4}"/>
          </ac:spMkLst>
        </pc:spChg>
        <pc:spChg chg="mod">
          <ac:chgData name="Jacky Chen" userId="f978b6c0472ffe45" providerId="LiveId" clId="{237834DE-DFFE-40BC-9177-B9CE8786E189}" dt="2025-04-05T20:35:46.214" v="247" actId="20577"/>
          <ac:spMkLst>
            <pc:docMk/>
            <pc:sldMk cId="2952789829" sldId="269"/>
            <ac:spMk id="3" creationId="{191305B1-8446-6D77-7A72-FD8769C1543B}"/>
          </ac:spMkLst>
        </pc:spChg>
      </pc:sldChg>
      <pc:sldChg chg="del">
        <pc:chgData name="Jacky Chen" userId="f978b6c0472ffe45" providerId="LiveId" clId="{237834DE-DFFE-40BC-9177-B9CE8786E189}" dt="2025-04-05T20:25:11.084" v="66" actId="47"/>
        <pc:sldMkLst>
          <pc:docMk/>
          <pc:sldMk cId="780533288" sldId="270"/>
        </pc:sldMkLst>
      </pc:sldChg>
      <pc:sldChg chg="modSp new mod">
        <pc:chgData name="Jacky Chen" userId="f978b6c0472ffe45" providerId="LiveId" clId="{237834DE-DFFE-40BC-9177-B9CE8786E189}" dt="2025-04-05T20:39:15.945" v="680" actId="20577"/>
        <pc:sldMkLst>
          <pc:docMk/>
          <pc:sldMk cId="2300037738" sldId="270"/>
        </pc:sldMkLst>
        <pc:spChg chg="mod">
          <ac:chgData name="Jacky Chen" userId="f978b6c0472ffe45" providerId="LiveId" clId="{237834DE-DFFE-40BC-9177-B9CE8786E189}" dt="2025-04-05T20:36:01.402" v="249"/>
          <ac:spMkLst>
            <pc:docMk/>
            <pc:sldMk cId="2300037738" sldId="270"/>
            <ac:spMk id="2" creationId="{393C5F20-03D6-84D0-9A5F-028AC782F295}"/>
          </ac:spMkLst>
        </pc:spChg>
        <pc:spChg chg="mod">
          <ac:chgData name="Jacky Chen" userId="f978b6c0472ffe45" providerId="LiveId" clId="{237834DE-DFFE-40BC-9177-B9CE8786E189}" dt="2025-04-05T20:39:15.945" v="680" actId="20577"/>
          <ac:spMkLst>
            <pc:docMk/>
            <pc:sldMk cId="2300037738" sldId="270"/>
            <ac:spMk id="3" creationId="{9D5C9BF6-C375-E38B-CA29-F022727E4A22}"/>
          </ac:spMkLst>
        </pc:spChg>
      </pc:sldChg>
      <pc:sldChg chg="modSp del mod">
        <pc:chgData name="Jacky Chen" userId="f978b6c0472ffe45" providerId="LiveId" clId="{237834DE-DFFE-40BC-9177-B9CE8786E189}" dt="2025-04-05T20:30:29.287" v="120" actId="47"/>
        <pc:sldMkLst>
          <pc:docMk/>
          <pc:sldMk cId="2387993249" sldId="271"/>
        </pc:sldMkLst>
        <pc:spChg chg="mod">
          <ac:chgData name="Jacky Chen" userId="f978b6c0472ffe45" providerId="LiveId" clId="{237834DE-DFFE-40BC-9177-B9CE8786E189}" dt="2025-04-05T20:29:41.084" v="116"/>
          <ac:spMkLst>
            <pc:docMk/>
            <pc:sldMk cId="2387993249" sldId="271"/>
            <ac:spMk id="4" creationId="{00000000-0000-0000-0000-000000000000}"/>
          </ac:spMkLst>
        </pc:spChg>
      </pc:sldChg>
      <pc:sldChg chg="modSp new mod">
        <pc:chgData name="Jacky Chen" userId="f978b6c0472ffe45" providerId="LiveId" clId="{237834DE-DFFE-40BC-9177-B9CE8786E189}" dt="2025-04-05T20:42:39.596" v="1049" actId="20577"/>
        <pc:sldMkLst>
          <pc:docMk/>
          <pc:sldMk cId="4012338061" sldId="271"/>
        </pc:sldMkLst>
        <pc:spChg chg="mod">
          <ac:chgData name="Jacky Chen" userId="f978b6c0472ffe45" providerId="LiveId" clId="{237834DE-DFFE-40BC-9177-B9CE8786E189}" dt="2025-04-05T20:40:12.719" v="738" actId="20577"/>
          <ac:spMkLst>
            <pc:docMk/>
            <pc:sldMk cId="4012338061" sldId="271"/>
            <ac:spMk id="2" creationId="{95BCF174-C626-A716-9540-654E0BAB8F01}"/>
          </ac:spMkLst>
        </pc:spChg>
        <pc:spChg chg="mod">
          <ac:chgData name="Jacky Chen" userId="f978b6c0472ffe45" providerId="LiveId" clId="{237834DE-DFFE-40BC-9177-B9CE8786E189}" dt="2025-04-05T20:42:39.596" v="1049" actId="20577"/>
          <ac:spMkLst>
            <pc:docMk/>
            <pc:sldMk cId="4012338061" sldId="271"/>
            <ac:spMk id="3" creationId="{A953E87A-F597-80D8-C5A8-E859B2968964}"/>
          </ac:spMkLst>
        </pc:spChg>
      </pc:sldChg>
      <pc:sldChg chg="del">
        <pc:chgData name="Jacky Chen" userId="f978b6c0472ffe45" providerId="LiveId" clId="{237834DE-DFFE-40BC-9177-B9CE8786E189}" dt="2025-04-05T20:23:17.214" v="25" actId="47"/>
        <pc:sldMkLst>
          <pc:docMk/>
          <pc:sldMk cId="2325065651" sldId="272"/>
        </pc:sldMkLst>
      </pc:sldChg>
      <pc:sldChg chg="addSp delSp modSp new mod">
        <pc:chgData name="Jacky Chen" userId="f978b6c0472ffe45" providerId="LiveId" clId="{237834DE-DFFE-40BC-9177-B9CE8786E189}" dt="2025-04-05T20:43:31.763" v="1107" actId="20577"/>
        <pc:sldMkLst>
          <pc:docMk/>
          <pc:sldMk cId="4083423511" sldId="272"/>
        </pc:sldMkLst>
        <pc:spChg chg="mod">
          <ac:chgData name="Jacky Chen" userId="f978b6c0472ffe45" providerId="LiveId" clId="{237834DE-DFFE-40BC-9177-B9CE8786E189}" dt="2025-04-05T20:43:31.763" v="1107" actId="20577"/>
          <ac:spMkLst>
            <pc:docMk/>
            <pc:sldMk cId="4083423511" sldId="272"/>
            <ac:spMk id="2" creationId="{DE2F6DEE-FE4C-AE43-4D1C-A398433F9712}"/>
          </ac:spMkLst>
        </pc:spChg>
        <pc:spChg chg="del">
          <ac:chgData name="Jacky Chen" userId="f978b6c0472ffe45" providerId="LiveId" clId="{237834DE-DFFE-40BC-9177-B9CE8786E189}" dt="2025-04-05T20:42:50.856" v="1051" actId="22"/>
          <ac:spMkLst>
            <pc:docMk/>
            <pc:sldMk cId="4083423511" sldId="272"/>
            <ac:spMk id="3" creationId="{D7EA0A20-ED8A-F38B-F407-00D2BBD5F5A4}"/>
          </ac:spMkLst>
        </pc:spChg>
        <pc:spChg chg="add del mod">
          <ac:chgData name="Jacky Chen" userId="f978b6c0472ffe45" providerId="LiveId" clId="{237834DE-DFFE-40BC-9177-B9CE8786E189}" dt="2025-04-05T20:43:24.981" v="1093" actId="22"/>
          <ac:spMkLst>
            <pc:docMk/>
            <pc:sldMk cId="4083423511" sldId="272"/>
            <ac:spMk id="8" creationId="{AC008FB8-6209-9FF0-030A-134D2FE9C154}"/>
          </ac:spMkLst>
        </pc:spChg>
        <pc:picChg chg="add del mod ord">
          <ac:chgData name="Jacky Chen" userId="f978b6c0472ffe45" providerId="LiveId" clId="{237834DE-DFFE-40BC-9177-B9CE8786E189}" dt="2025-04-05T20:43:22.937" v="1091" actId="478"/>
          <ac:picMkLst>
            <pc:docMk/>
            <pc:sldMk cId="4083423511" sldId="272"/>
            <ac:picMk id="7" creationId="{AE88F82B-7747-7A79-138B-B248B40B839A}"/>
          </ac:picMkLst>
        </pc:picChg>
        <pc:picChg chg="add del">
          <ac:chgData name="Jacky Chen" userId="f978b6c0472ffe45" providerId="LiveId" clId="{237834DE-DFFE-40BC-9177-B9CE8786E189}" dt="2025-04-05T20:43:26.503" v="1094" actId="478"/>
          <ac:picMkLst>
            <pc:docMk/>
            <pc:sldMk cId="4083423511" sldId="272"/>
            <ac:picMk id="10" creationId="{DD4EF89B-9017-9A21-F8D8-66059B4F5493}"/>
          </ac:picMkLst>
        </pc:picChg>
        <pc:picChg chg="add mod ord">
          <ac:chgData name="Jacky Chen" userId="f978b6c0472ffe45" providerId="LiveId" clId="{237834DE-DFFE-40BC-9177-B9CE8786E189}" dt="2025-04-05T20:43:24.981" v="1093" actId="22"/>
          <ac:picMkLst>
            <pc:docMk/>
            <pc:sldMk cId="4083423511" sldId="272"/>
            <ac:picMk id="12" creationId="{22D1ABE1-36BD-BDAA-84E9-5DE1BD878DF2}"/>
          </ac:picMkLst>
        </pc:picChg>
      </pc:sldChg>
      <pc:sldChg chg="addSp delSp modSp new mod">
        <pc:chgData name="Jacky Chen" userId="f978b6c0472ffe45" providerId="LiveId" clId="{237834DE-DFFE-40BC-9177-B9CE8786E189}" dt="2025-04-05T20:47:10.178" v="1438" actId="20577"/>
        <pc:sldMkLst>
          <pc:docMk/>
          <pc:sldMk cId="1928557018" sldId="273"/>
        </pc:sldMkLst>
        <pc:spChg chg="mod">
          <ac:chgData name="Jacky Chen" userId="f978b6c0472ffe45" providerId="LiveId" clId="{237834DE-DFFE-40BC-9177-B9CE8786E189}" dt="2025-04-05T20:44:46.393" v="1233" actId="20577"/>
          <ac:spMkLst>
            <pc:docMk/>
            <pc:sldMk cId="1928557018" sldId="273"/>
            <ac:spMk id="2" creationId="{5637DAD1-189B-BE1B-1115-200D1EA4C0C7}"/>
          </ac:spMkLst>
        </pc:spChg>
        <pc:spChg chg="mod">
          <ac:chgData name="Jacky Chen" userId="f978b6c0472ffe45" providerId="LiveId" clId="{237834DE-DFFE-40BC-9177-B9CE8786E189}" dt="2025-04-05T20:47:10.178" v="1438" actId="20577"/>
          <ac:spMkLst>
            <pc:docMk/>
            <pc:sldMk cId="1928557018" sldId="273"/>
            <ac:spMk id="3" creationId="{4F8383FF-1063-7D4E-1BE3-444095E77758}"/>
          </ac:spMkLst>
        </pc:spChg>
        <pc:spChg chg="add del">
          <ac:chgData name="Jacky Chen" userId="f978b6c0472ffe45" providerId="LiveId" clId="{237834DE-DFFE-40BC-9177-B9CE8786E189}" dt="2025-04-05T20:43:47.280" v="1110" actId="22"/>
          <ac:spMkLst>
            <pc:docMk/>
            <pc:sldMk cId="1928557018" sldId="273"/>
            <ac:spMk id="7" creationId="{0D328948-2320-B8FD-90C1-B4525DE14ADB}"/>
          </ac:spMkLst>
        </pc:spChg>
      </pc:sldChg>
      <pc:sldChg chg="del">
        <pc:chgData name="Jacky Chen" userId="f978b6c0472ffe45" providerId="LiveId" clId="{237834DE-DFFE-40BC-9177-B9CE8786E189}" dt="2025-04-05T20:24:23.539" v="43" actId="47"/>
        <pc:sldMkLst>
          <pc:docMk/>
          <pc:sldMk cId="3345784953" sldId="273"/>
        </pc:sldMkLst>
      </pc:sldChg>
      <pc:sldChg chg="del">
        <pc:chgData name="Jacky Chen" userId="f978b6c0472ffe45" providerId="LiveId" clId="{237834DE-DFFE-40BC-9177-B9CE8786E189}" dt="2025-04-05T20:23:17.378" v="26" actId="47"/>
        <pc:sldMkLst>
          <pc:docMk/>
          <pc:sldMk cId="2894401296" sldId="274"/>
        </pc:sldMkLst>
      </pc:sldChg>
      <pc:sldChg chg="del">
        <pc:chgData name="Jacky Chen" userId="f978b6c0472ffe45" providerId="LiveId" clId="{237834DE-DFFE-40BC-9177-B9CE8786E189}" dt="2025-04-05T20:23:17.576" v="27" actId="47"/>
        <pc:sldMkLst>
          <pc:docMk/>
          <pc:sldMk cId="367018248" sldId="275"/>
        </pc:sldMkLst>
      </pc:sldChg>
      <pc:sldChg chg="del">
        <pc:chgData name="Jacky Chen" userId="f978b6c0472ffe45" providerId="LiveId" clId="{237834DE-DFFE-40BC-9177-B9CE8786E189}" dt="2025-04-05T20:23:18.121" v="29" actId="47"/>
        <pc:sldMkLst>
          <pc:docMk/>
          <pc:sldMk cId="327823821" sldId="276"/>
        </pc:sldMkLst>
      </pc:sldChg>
      <pc:sldChg chg="del">
        <pc:chgData name="Jacky Chen" userId="f978b6c0472ffe45" providerId="LiveId" clId="{237834DE-DFFE-40BC-9177-B9CE8786E189}" dt="2025-04-05T20:23:18.645" v="30" actId="47"/>
        <pc:sldMkLst>
          <pc:docMk/>
          <pc:sldMk cId="1945627143" sldId="277"/>
        </pc:sldMkLst>
      </pc:sldChg>
      <pc:sldChg chg="del">
        <pc:chgData name="Jacky Chen" userId="f978b6c0472ffe45" providerId="LiveId" clId="{237834DE-DFFE-40BC-9177-B9CE8786E189}" dt="2025-04-05T20:23:19.065" v="31" actId="47"/>
        <pc:sldMkLst>
          <pc:docMk/>
          <pc:sldMk cId="354185283" sldId="278"/>
        </pc:sldMkLst>
      </pc:sldChg>
      <pc:sldChg chg="del">
        <pc:chgData name="Jacky Chen" userId="f978b6c0472ffe45" providerId="LiveId" clId="{237834DE-DFFE-40BC-9177-B9CE8786E189}" dt="2025-04-05T20:23:19.346" v="32" actId="47"/>
        <pc:sldMkLst>
          <pc:docMk/>
          <pc:sldMk cId="4165047720" sldId="279"/>
        </pc:sldMkLst>
      </pc:sldChg>
      <pc:sldChg chg="del">
        <pc:chgData name="Jacky Chen" userId="f978b6c0472ffe45" providerId="LiveId" clId="{237834DE-DFFE-40BC-9177-B9CE8786E189}" dt="2025-04-05T20:23:19.550" v="33" actId="47"/>
        <pc:sldMkLst>
          <pc:docMk/>
          <pc:sldMk cId="3060376685" sldId="280"/>
        </pc:sldMkLst>
      </pc:sldChg>
      <pc:sldChg chg="del">
        <pc:chgData name="Jacky Chen" userId="f978b6c0472ffe45" providerId="LiveId" clId="{237834DE-DFFE-40BC-9177-B9CE8786E189}" dt="2025-04-05T20:23:19.780" v="34" actId="47"/>
        <pc:sldMkLst>
          <pc:docMk/>
          <pc:sldMk cId="499619609" sldId="281"/>
        </pc:sldMkLst>
      </pc:sldChg>
      <pc:sldChg chg="del">
        <pc:chgData name="Jacky Chen" userId="f978b6c0472ffe45" providerId="LiveId" clId="{237834DE-DFFE-40BC-9177-B9CE8786E189}" dt="2025-04-05T20:23:20.306" v="35" actId="47"/>
        <pc:sldMkLst>
          <pc:docMk/>
          <pc:sldMk cId="2236725506" sldId="282"/>
        </pc:sldMkLst>
      </pc:sldChg>
      <pc:sldChg chg="del">
        <pc:chgData name="Jacky Chen" userId="f978b6c0472ffe45" providerId="LiveId" clId="{237834DE-DFFE-40BC-9177-B9CE8786E189}" dt="2025-04-05T20:23:20.739" v="36" actId="47"/>
        <pc:sldMkLst>
          <pc:docMk/>
          <pc:sldMk cId="4051564406" sldId="283"/>
        </pc:sldMkLst>
      </pc:sldChg>
      <pc:sldChg chg="del">
        <pc:chgData name="Jacky Chen" userId="f978b6c0472ffe45" providerId="LiveId" clId="{237834DE-DFFE-40BC-9177-B9CE8786E189}" dt="2025-04-05T20:23:21.032" v="37" actId="47"/>
        <pc:sldMkLst>
          <pc:docMk/>
          <pc:sldMk cId="3128126604" sldId="284"/>
        </pc:sldMkLst>
      </pc:sldChg>
      <pc:sldChg chg="del">
        <pc:chgData name="Jacky Chen" userId="f978b6c0472ffe45" providerId="LiveId" clId="{237834DE-DFFE-40BC-9177-B9CE8786E189}" dt="2025-04-05T20:23:21.381" v="38" actId="47"/>
        <pc:sldMkLst>
          <pc:docMk/>
          <pc:sldMk cId="3490121409" sldId="2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1CE94-7CE0-4D74-840E-562318A629C5}" type="datetimeFigureOut">
              <a:rPr lang="en-CA" smtClean="0"/>
              <a:t>2025-04-05</a:t>
            </a:fld>
            <a:endParaRPr lang="en-C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85CA4A-5BD1-42D8-A602-FBB499E11206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572256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2025-04-05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9D1EAB82-F60F-4C40-B5BA-EB232EC60DF8}" type="datetime1">
              <a:rPr lang="en-CA" smtClean="0"/>
              <a:t>2025-04-05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9CAA58-BAE5-4EB9-936D-9E46B3170F8B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32FE23-958B-45B5-9A46-DA1BDA4A0FBA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522AE13-3498-44F0-A8B1-250B4236D1CB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7A213B-201E-4AA8-8893-1B48FCD53B47}" type="datetime1">
              <a:rPr lang="en-CA" smtClean="0"/>
              <a:t>2025-04-05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2061DBB0-A951-4D87-BD1B-EF14FD17B31B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035416E-7036-40E9-9215-B731DF24F4E5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75FFDE-0A15-4A92-B4AA-A6A452C320E8}" type="datetime1">
              <a:rPr lang="en-CA" smtClean="0"/>
              <a:t>2025-04-05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E31069B-B538-4717-9870-71004BE08238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7B802F-41EC-46D3-90C2-5F6BDD699D5E}" type="datetime1">
              <a:rPr lang="en-CA" smtClean="0"/>
              <a:t>2025-04-05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57D135A-9D6F-42C5-90EE-56BBD6979E46}" type="datetime1">
              <a:rPr lang="en-CA" smtClean="0"/>
              <a:t>2025-04-05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95E00A-C2D5-4B88-8BEB-3D1CF2F71B63}" type="datetime1">
              <a:rPr lang="en-CA" smtClean="0"/>
              <a:t>2025-04-05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D30A065-18B6-487F-A81C-CECC89E7A63F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8238DE1-EA90-4E6A-B9C4-3ACAF71F9712}" type="datetime1">
              <a:rPr lang="en-CA" smtClean="0"/>
              <a:t>2025-04-05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8E408C06-DDC9-4811-8501-DDF1D502DF7E}" type="datetime1">
              <a:rPr lang="en-CA" smtClean="0"/>
              <a:t>2025-04-05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Machine Learning in Business</a:t>
            </a:r>
            <a:br>
              <a:rPr lang="en-US" dirty="0"/>
            </a:br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r>
              <a:rPr lang="en-US" sz="3200" dirty="0"/>
              <a:t>Chapter 10</a:t>
            </a:r>
          </a:p>
          <a:p>
            <a:r>
              <a:rPr lang="en-US" sz="3200" dirty="0"/>
              <a:t>Sentiment Analysis</a:t>
            </a:r>
            <a:endParaRPr lang="en-CA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ML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2194520"/>
            <a:ext cx="7772400" cy="4114800"/>
          </a:xfrm>
        </p:spPr>
        <p:txBody>
          <a:bodyPr/>
          <a:lstStyle/>
          <a:p>
            <a:r>
              <a:rPr lang="en-US" dirty="0"/>
              <a:t>The general approach is the Approaches using ML use labeled data and divide it into training set, validation set, and test set</a:t>
            </a:r>
          </a:p>
          <a:p>
            <a:r>
              <a:rPr lang="en-US" dirty="0"/>
              <a:t>same as in other ML applications</a:t>
            </a:r>
          </a:p>
          <a:p>
            <a:r>
              <a:rPr lang="en-US" dirty="0"/>
              <a:t>The number of features (i.e., number of words) is large</a:t>
            </a:r>
          </a:p>
          <a:p>
            <a:r>
              <a:rPr lang="en-US" dirty="0"/>
              <a:t>Two possibilities:</a:t>
            </a:r>
          </a:p>
          <a:p>
            <a:pPr lvl="1"/>
            <a:r>
              <a:rPr lang="en-US" dirty="0"/>
              <a:t>Base analysis on whether a word appears or not</a:t>
            </a:r>
          </a:p>
          <a:p>
            <a:pPr lvl="1"/>
            <a:r>
              <a:rPr lang="en-US" dirty="0"/>
              <a:t>Base analysis on the number of times a word appears</a:t>
            </a:r>
          </a:p>
          <a:p>
            <a:r>
              <a:rPr lang="en-US" dirty="0"/>
              <a:t>The evidence indicates that multiple appearances of a word do not necessarily give more information than a single occurrence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243574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trading strategy?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Buy stocks with a positive sentiment</a:t>
            </a:r>
          </a:p>
          <a:p>
            <a:r>
              <a:rPr lang="en-US" dirty="0"/>
              <a:t>Short stocks with a negative sentiment</a:t>
            </a:r>
          </a:p>
          <a:p>
            <a:r>
              <a:rPr lang="en-US" dirty="0"/>
              <a:t>Zhang and </a:t>
            </a:r>
            <a:r>
              <a:rPr lang="en-US" dirty="0" err="1"/>
              <a:t>Skiena</a:t>
            </a:r>
            <a:r>
              <a:rPr lang="en-US" dirty="0"/>
              <a:t> (2010) found this to be profitable, but if markets are efficient it is likely to be less profitable today 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79175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A4885C-BB0B-19A4-1D27-BF482E8F9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CA" dirty="0"/>
            </a:br>
            <a:r>
              <a:rPr lang="en-CA" dirty="0"/>
              <a:t>Case Study: </a:t>
            </a:r>
            <a:r>
              <a:rPr lang="en-US" dirty="0"/>
              <a:t>Building an investment strategy with earning call analysis</a:t>
            </a:r>
            <a:br>
              <a:rPr lang="en-US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71C953-399F-F4AE-9814-04D7BB9BA6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Financial earnings call transcripts are rich with qualitative information that can potentially provide valuable insights to investors, analysts, and algorithmic trading models. </a:t>
            </a:r>
          </a:p>
          <a:p>
            <a:endParaRPr lang="en-US" dirty="0"/>
          </a:p>
          <a:p>
            <a:r>
              <a:rPr lang="en-US" dirty="0"/>
              <a:t>In this case study, we applied NLP techniques to analyze earnings call transcripts from May 2018 to May 2023.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131864-E845-FD56-6F98-D070C1B78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EC831C-472A-D7C7-30D4-68D3EBAD5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9450636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DB43A2-41F4-8C09-EF2D-DACC53804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CA" dirty="0"/>
            </a:br>
            <a:r>
              <a:rPr lang="en-CA" dirty="0"/>
              <a:t>Case Study: Data </a:t>
            </a:r>
            <a:r>
              <a:rPr lang="en-US" dirty="0"/>
              <a:t>Pre-Processing</a:t>
            </a:r>
            <a:br>
              <a:rPr lang="en-US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1305B1-8446-6D77-7A72-FD8769C154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Convert all the earnings call transcripts into numerical vectors using word embedding technique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/>
              <a:t>We assigned weights to the embedding based on who is speaking, which part of the earnings call they are speaking in, and the type of statement</a:t>
            </a:r>
          </a:p>
          <a:p>
            <a:pPr lvl="1"/>
            <a:r>
              <a:rPr lang="en-US" dirty="0"/>
              <a:t>For example, we assigned higher weights to comments from the CFO and CEO than to other individuals on the call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BD642F5-95EE-2499-B2B8-BAAB38AEA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306999-FB3B-96BE-8398-BE8C6A6394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9527898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3C5F20-03D6-84D0-9A5F-028AC782F2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CA" dirty="0"/>
            </a:br>
            <a:r>
              <a:rPr lang="en-CA" dirty="0"/>
              <a:t>Case Study: Data </a:t>
            </a:r>
            <a:r>
              <a:rPr lang="en-US" dirty="0"/>
              <a:t>Pre-Processing</a:t>
            </a:r>
            <a:br>
              <a:rPr lang="en-US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C9BF6-C375-E38B-CA29-F022727E4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We create the targets based on 1-day post earning call excess returns(Individual Stock Return minus S&amp;P500 Return)</a:t>
            </a:r>
          </a:p>
          <a:p>
            <a:pPr lvl="1"/>
            <a:r>
              <a:rPr lang="en-CA" dirty="0"/>
              <a:t>If excess return &gt; 65</a:t>
            </a:r>
            <a:r>
              <a:rPr lang="en-CA" baseline="30000" dirty="0"/>
              <a:t>th</a:t>
            </a:r>
            <a:r>
              <a:rPr lang="en-CA" dirty="0"/>
              <a:t> percentile, the target is a buy action</a:t>
            </a:r>
          </a:p>
          <a:p>
            <a:pPr lvl="1"/>
            <a:r>
              <a:rPr lang="en-CA" dirty="0"/>
              <a:t>If excess return &lt; 35</a:t>
            </a:r>
            <a:r>
              <a:rPr lang="en-CA" baseline="30000" dirty="0"/>
              <a:t>th</a:t>
            </a:r>
            <a:r>
              <a:rPr lang="en-CA" dirty="0"/>
              <a:t> percentile, the target is a sell action</a:t>
            </a:r>
          </a:p>
          <a:p>
            <a:pPr lvl="1"/>
            <a:r>
              <a:rPr lang="en-CA" dirty="0"/>
              <a:t>Otherwise, the target is a no action</a:t>
            </a:r>
          </a:p>
          <a:p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9BA30E-6C51-110E-5C6B-73E1608419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96A200-7E1D-324F-9BED-1DBB7EE81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3000377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BCF174-C626-A716-9540-654E0BAB8F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CA" dirty="0"/>
            </a:br>
            <a:r>
              <a:rPr lang="en-CA" dirty="0"/>
              <a:t>Case Study: The model and trading strategy</a:t>
            </a:r>
            <a:br>
              <a:rPr lang="en-US" dirty="0"/>
            </a:br>
            <a:endParaRPr lang="en-CA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953E87A-F597-80D8-C5A8-E859B296896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random forest was trained to predict the action the trader should take</a:t>
            </a:r>
          </a:p>
          <a:p>
            <a:endParaRPr lang="en-CA" dirty="0"/>
          </a:p>
          <a:p>
            <a:r>
              <a:rPr lang="en-CA" dirty="0"/>
              <a:t>Training and Validation Set: 2018 to 2021, Test Set: 2021-2023</a:t>
            </a:r>
          </a:p>
          <a:p>
            <a:endParaRPr lang="en-US" dirty="0"/>
          </a:p>
          <a:p>
            <a:r>
              <a:rPr lang="en-US" dirty="0"/>
              <a:t>When the model predicts a Buy action, the strategy buys the corresponding stock post-earnings and shorts the same value of SPY (S&amp;P 500 ETF) for 10 day and vice versa for a Sell action. The strategy does nothing when the prediction is no action. 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8031E8-144F-B7EA-DA13-47BB16E8D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C6EF3F-ADEA-F982-BEA3-5FFF96EE2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23380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F6DEE-FE4C-AE43-4D1C-A398433F97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Case Study: Test Performance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131DE4-FB53-F3F9-E8EE-3CB7A5397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60FBB0-7CEE-C6D7-EA0B-D9B788474D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16</a:t>
            </a:fld>
            <a:endParaRPr lang="en-CA"/>
          </a:p>
        </p:txBody>
      </p:sp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22D1ABE1-36BD-BDAA-84E9-5DE1BD878DF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14233" y="2828733"/>
            <a:ext cx="4715533" cy="2753109"/>
          </a:xfrm>
        </p:spPr>
      </p:pic>
    </p:spTree>
    <p:extLst>
      <p:ext uri="{BB962C8B-B14F-4D97-AF65-F5344CB8AC3E}">
        <p14:creationId xmlns:p14="http://schemas.microsoft.com/office/powerpoint/2010/main" val="40834235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7DAD1-189B-BE1B-1115-200D1EA4C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Case Study: Key Takeaways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8383FF-1063-7D4E-1BE3-444095E777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Applying NLP for sentiment analysis to build a trading strategy demonstrates promising value</a:t>
            </a:r>
          </a:p>
          <a:p>
            <a:endParaRPr lang="en-US" dirty="0"/>
          </a:p>
          <a:p>
            <a:r>
              <a:rPr lang="en-US" dirty="0"/>
              <a:t>Real-world applications by professional investors involve far more complexity and sophistication, leading to more accurate predictions and improved financial performance</a:t>
            </a: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92E1EC-B246-0F17-68FA-6D51E27F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053D7B3-F7E5-8A84-94E2-C976F115A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28557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Analysis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Sentiment analysis is the processing of textual data from surveys and social media to determine whether the market’s opinion about something is positive or negative</a:t>
            </a:r>
          </a:p>
          <a:p>
            <a:r>
              <a:rPr lang="en-US" dirty="0"/>
              <a:t>Can be done in real time</a:t>
            </a:r>
          </a:p>
          <a:p>
            <a:r>
              <a:rPr lang="en-US" dirty="0"/>
              <a:t>Possible business applications:</a:t>
            </a:r>
          </a:p>
          <a:p>
            <a:pPr lvl="1"/>
            <a:r>
              <a:rPr lang="en-US" dirty="0"/>
              <a:t>Coca Cola’s new formula</a:t>
            </a:r>
          </a:p>
          <a:p>
            <a:pPr lvl="1"/>
            <a:r>
              <a:rPr lang="en-US" dirty="0"/>
              <a:t>Gillette’s new advertisement (the best men can be)</a:t>
            </a:r>
          </a:p>
          <a:p>
            <a:pPr lvl="1"/>
            <a:r>
              <a:rPr lang="en-US" dirty="0"/>
              <a:t>United Airline’s PR disaster when it pulled someone off its plane</a:t>
            </a:r>
          </a:p>
          <a:p>
            <a:pPr lvl="1"/>
            <a:endParaRPr lang="en-US" dirty="0"/>
          </a:p>
          <a:p>
            <a:pPr marL="342900" lvl="1" indent="0">
              <a:buNone/>
            </a:pPr>
            <a:endParaRPr lang="en-US" dirty="0"/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276418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Obtaining Labeled Data for Sentiment Analysis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We need text that has been classified as positive/negative or possibly positive/negative/neutral</a:t>
            </a:r>
          </a:p>
          <a:p>
            <a:r>
              <a:rPr lang="en-US" dirty="0"/>
              <a:t>There are publicly available data sets that have been classified</a:t>
            </a:r>
          </a:p>
          <a:p>
            <a:r>
              <a:rPr lang="en-US" dirty="0"/>
              <a:t>Movie reviews are sometimes used because they are given between one and five stars</a:t>
            </a:r>
          </a:p>
          <a:p>
            <a:r>
              <a:rPr lang="en-US" dirty="0"/>
              <a:t>Alternatively, it is necessary to collect past opinions and use human beings to classify them</a:t>
            </a:r>
          </a:p>
          <a:p>
            <a:r>
              <a:rPr lang="en-US" dirty="0"/>
              <a:t>Note: human beings only agree about 80% of the time and so there are limits on the accuracy of NLP procedures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8400842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Pre-processing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 features are words or possibly groups of </a:t>
            </a:r>
            <a:r>
              <a:rPr lang="en-US" dirty="0" err="1"/>
              <a:t>words.To</a:t>
            </a:r>
            <a:r>
              <a:rPr lang="en-US" dirty="0"/>
              <a:t> obtain a “vocabulary” of words, the following can be useful:</a:t>
            </a:r>
          </a:p>
          <a:p>
            <a:r>
              <a:rPr lang="en-US" dirty="0"/>
              <a:t>Word tokenization</a:t>
            </a:r>
          </a:p>
          <a:p>
            <a:r>
              <a:rPr lang="en-US" dirty="0"/>
              <a:t>Remove punctuation</a:t>
            </a:r>
          </a:p>
          <a:p>
            <a:r>
              <a:rPr lang="en-US" dirty="0"/>
              <a:t>Remove stop words</a:t>
            </a:r>
          </a:p>
          <a:p>
            <a:r>
              <a:rPr lang="en-US" dirty="0"/>
              <a:t>Stemming</a:t>
            </a:r>
          </a:p>
          <a:p>
            <a:r>
              <a:rPr lang="en-US" dirty="0"/>
              <a:t>Lemmatization</a:t>
            </a:r>
          </a:p>
          <a:p>
            <a:r>
              <a:rPr lang="en-US" dirty="0"/>
              <a:t>Correct spelling mistakes</a:t>
            </a:r>
          </a:p>
          <a:p>
            <a:r>
              <a:rPr lang="en-US" dirty="0"/>
              <a:t>Recognize abbreviations</a:t>
            </a:r>
          </a:p>
          <a:p>
            <a:r>
              <a:rPr lang="en-US" dirty="0"/>
              <a:t>Remove rare words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273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Simple Approach – World Lists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1487" y="1983220"/>
            <a:ext cx="7772400" cy="4114800"/>
          </a:xfrm>
        </p:spPr>
        <p:txBody>
          <a:bodyPr/>
          <a:lstStyle/>
          <a:p>
            <a:r>
              <a:rPr lang="en-US" dirty="0"/>
              <a:t>Make a list of positive and negative words and count the number of times that each appear</a:t>
            </a:r>
          </a:p>
          <a:p>
            <a:endParaRPr lang="en-US" dirty="0"/>
          </a:p>
          <a:p>
            <a:r>
              <a:rPr lang="en-US" dirty="0"/>
              <a:t>But there is no learning in this approach</a:t>
            </a:r>
          </a:p>
          <a:p>
            <a:endParaRPr lang="en-US" dirty="0"/>
          </a:p>
          <a:p>
            <a:r>
              <a:rPr lang="en-US" dirty="0"/>
              <a:t>There are many popular word lists for different contexts; one well-known list for finance and economics is the Loughran-McDonald Sentiment Word Lists.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655701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Other Algorithms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Naïve Bayes Classifier assumes conditional independence</a:t>
            </a:r>
          </a:p>
          <a:p>
            <a:r>
              <a:rPr lang="en-US" dirty="0"/>
              <a:t>Other algorithms that can be used are</a:t>
            </a:r>
          </a:p>
          <a:p>
            <a:pPr lvl="1"/>
            <a:r>
              <a:rPr lang="en-US" dirty="0"/>
              <a:t>SVM</a:t>
            </a:r>
          </a:p>
          <a:p>
            <a:pPr lvl="1"/>
            <a:r>
              <a:rPr lang="en-US" dirty="0"/>
              <a:t>Logistic regression</a:t>
            </a:r>
          </a:p>
          <a:p>
            <a:pPr lvl="1"/>
            <a:r>
              <a:rPr lang="en-US" dirty="0"/>
              <a:t>Decision trees</a:t>
            </a:r>
          </a:p>
          <a:p>
            <a:pPr lvl="1"/>
            <a:r>
              <a:rPr lang="en-US" dirty="0"/>
              <a:t>Neural networks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406995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Naïve Bayes Classifier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65165" y="2057400"/>
            <a:ext cx="7772400" cy="4114800"/>
          </a:xfrm>
        </p:spPr>
        <p:txBody>
          <a:bodyPr/>
          <a:lstStyle/>
          <a:p>
            <a:r>
              <a:rPr lang="en-US" dirty="0"/>
              <a:t>If word</a:t>
            </a:r>
            <a:r>
              <a:rPr lang="en-US" i="1" dirty="0"/>
              <a:t> j </a:t>
            </a:r>
            <a:r>
              <a:rPr lang="en-US" dirty="0"/>
              <a:t>is in an opinion, define</a:t>
            </a:r>
            <a:r>
              <a:rPr lang="en-US" i="1" dirty="0"/>
              <a:t>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as the probability that an opinion in the training set is positive when word </a:t>
            </a:r>
            <a:r>
              <a:rPr lang="en-US" i="1" dirty="0"/>
              <a:t>j</a:t>
            </a:r>
            <a:r>
              <a:rPr lang="en-US" dirty="0"/>
              <a:t> appears and </a:t>
            </a:r>
            <a:r>
              <a:rPr lang="en-US" i="1" dirty="0" err="1"/>
              <a:t>q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as the probability that it is negative when word </a:t>
            </a:r>
            <a:r>
              <a:rPr lang="en-US" i="1" dirty="0"/>
              <a:t>j</a:t>
            </a:r>
            <a:r>
              <a:rPr lang="en-US" dirty="0"/>
              <a:t> appears</a:t>
            </a:r>
          </a:p>
          <a:p>
            <a:r>
              <a:rPr lang="en-US" dirty="0"/>
              <a:t> If word</a:t>
            </a:r>
            <a:r>
              <a:rPr lang="en-US" i="1" dirty="0"/>
              <a:t> j </a:t>
            </a:r>
            <a:r>
              <a:rPr lang="en-US" dirty="0"/>
              <a:t>is not in an opinion define</a:t>
            </a:r>
            <a:r>
              <a:rPr lang="en-US" i="1" dirty="0"/>
              <a:t> </a:t>
            </a:r>
            <a:r>
              <a:rPr lang="en-US" i="1" dirty="0" err="1"/>
              <a:t>p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as the probability that an opinion in the training set is positive when word </a:t>
            </a:r>
            <a:r>
              <a:rPr lang="en-US" i="1" dirty="0"/>
              <a:t>j</a:t>
            </a:r>
            <a:r>
              <a:rPr lang="en-US" dirty="0"/>
              <a:t> does not appear and </a:t>
            </a:r>
            <a:r>
              <a:rPr lang="en-US" i="1" dirty="0" err="1"/>
              <a:t>q</a:t>
            </a:r>
            <a:r>
              <a:rPr lang="en-US" i="1" baseline="-25000" dirty="0" err="1"/>
              <a:t>j</a:t>
            </a:r>
            <a:r>
              <a:rPr lang="en-US" i="1" dirty="0"/>
              <a:t> </a:t>
            </a:r>
            <a:r>
              <a:rPr lang="en-US" dirty="0"/>
              <a:t>as the probability that it is negative when word </a:t>
            </a:r>
            <a:r>
              <a:rPr lang="en-US" i="1" dirty="0"/>
              <a:t>j </a:t>
            </a:r>
            <a:r>
              <a:rPr lang="en-US" dirty="0"/>
              <a:t>does not appear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4027688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1090036"/>
            <a:ext cx="7772400" cy="1143000"/>
          </a:xfrm>
        </p:spPr>
        <p:txBody>
          <a:bodyPr/>
          <a:lstStyle/>
          <a:p>
            <a:r>
              <a:rPr lang="en-US" dirty="0"/>
              <a:t>Using Naïve Bayes Classifier </a:t>
            </a:r>
            <a:r>
              <a:rPr lang="en-US" sz="2200" dirty="0"/>
              <a:t>continued</a:t>
            </a:r>
            <a:endParaRPr lang="en-CA" sz="2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 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8</a:t>
            </a:fld>
            <a:endParaRPr lang="en-CA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/>
              <p:cNvSpPr/>
              <p:nvPr/>
            </p:nvSpPr>
            <p:spPr>
              <a:xfrm>
                <a:off x="228600" y="2173144"/>
                <a:ext cx="6629400" cy="169341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d>
                        <m:dPr>
                          <m:ctrlP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Positive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</m:e>
                      </m:d>
                      <m:r>
                        <a:rPr lang="en-CA" i="1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  <m: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Positive</m:t>
                      </m:r>
                      <m: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A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CA" dirty="0">
                    <a:solidFill>
                      <a:srgbClr val="333333"/>
                    </a:solidFill>
                    <a:latin typeface="Cambria" panose="02040503050406030204" pitchFamily="18" charset="0"/>
                    <a:ea typeface="Times New Roman" panose="02020603050405020304" pitchFamily="18" charset="0"/>
                    <a:cs typeface="Cambria" panose="02040503050406030204" pitchFamily="18" charset="0"/>
                  </a:rPr>
                  <a:t> </a:t>
                </a:r>
                <a:endParaRPr lang="en-CA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CA" dirty="0">
                    <a:solidFill>
                      <a:srgbClr val="333333"/>
                    </a:solidFill>
                    <a:latin typeface="Cambria" panose="02040503050406030204" pitchFamily="18" charset="0"/>
                    <a:ea typeface="Times New Roman" panose="02020603050405020304" pitchFamily="18" charset="0"/>
                    <a:cs typeface="Cambria" panose="02040503050406030204" pitchFamily="18" charset="0"/>
                  </a:rPr>
                  <a:t> </a:t>
                </a:r>
                <a:endParaRPr lang="en-CA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d>
                        <m:dPr>
                          <m:ctrlP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Negative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</m:e>
                      </m:d>
                      <m:r>
                        <a:rPr lang="en-CA" i="1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</m:num>
                        <m:den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(</m:t>
                          </m:r>
                          <m:r>
                            <m:rPr>
                              <m:sty m:val="p"/>
                            </m:rP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  <m:r>
                            <a:rPr lang="en-CA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)</m:t>
                          </m:r>
                        </m:den>
                      </m:f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 (</m:t>
                      </m:r>
                      <m:r>
                        <m:rPr>
                          <m:sty m:val="p"/>
                        </m:rP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Negative</m:t>
                      </m:r>
                      <m:r>
                        <a:rPr lang="en-CA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CA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7" name="Rectangle 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8600" y="2173144"/>
                <a:ext cx="6629400" cy="169341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/>
              <p:cNvSpPr/>
              <p:nvPr/>
            </p:nvSpPr>
            <p:spPr>
              <a:xfrm>
                <a:off x="395536" y="4057532"/>
                <a:ext cx="8424936" cy="14026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indent="180340"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sz="1600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d>
                        <m:dPr>
                          <m:ctrlP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Positive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</m:e>
                      </m:d>
                      <m:r>
                        <a:rPr lang="en-US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(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Positive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)</m:t>
                          </m:r>
                        </m:num>
                        <m:den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CA" sz="160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Positive</m:t>
                              </m:r>
                            </m:e>
                          </m:d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CA" sz="160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Negative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CA" sz="16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:r>
                  <a:rPr lang="en-CA" dirty="0">
                    <a:solidFill>
                      <a:srgbClr val="333333"/>
                    </a:solidFill>
                    <a:latin typeface="Cambria" panose="02040503050406030204" pitchFamily="18" charset="0"/>
                    <a:ea typeface="Times New Roman" panose="02020603050405020304" pitchFamily="18" charset="0"/>
                    <a:cs typeface="Cambria" panose="02040503050406030204" pitchFamily="18" charset="0"/>
                  </a:rPr>
                  <a:t> </a:t>
                </a:r>
                <a:endParaRPr lang="en-CA" sz="20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  <a:p>
                <a:pPr algn="just"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CA" sz="160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Prob</m:t>
                      </m:r>
                      <m:d>
                        <m:dPr>
                          <m:ctrlP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dPr>
                        <m:e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Negative</m:t>
                          </m:r>
                        </m:e>
                        <m:e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words</m:t>
                          </m:r>
                        </m:e>
                      </m:d>
                      <m:r>
                        <a:rPr lang="en-US" sz="1600" b="0" i="1" smtClean="0">
                          <a:solidFill>
                            <a:srgbClr val="333333"/>
                          </a:solidFill>
                          <a:latin typeface="Cambria Math" panose="02040503050406030204" pitchFamily="18" charset="0"/>
                          <a:ea typeface="Cambria" panose="02040503050406030204" pitchFamily="18" charset="0"/>
                          <a:cs typeface="Cambria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CA" sz="160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Negative</m:t>
                              </m:r>
                            </m:e>
                          </m:d>
                        </m:num>
                        <m:den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CA" sz="160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Positive</m:t>
                              </m:r>
                            </m:e>
                          </m:d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CA" sz="1600" i="1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…</m:t>
                          </m:r>
                          <m:sSub>
                            <m:sSub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𝑞</m:t>
                              </m:r>
                            </m:e>
                            <m:sub>
                              <m: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𝑚</m:t>
                              </m:r>
                            </m:sub>
                          </m:sSub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×</m:t>
                          </m:r>
                          <m:r>
                            <m:rPr>
                              <m:sty m:val="p"/>
                            </m:rP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Prob</m:t>
                          </m:r>
                          <m:r>
                            <a:rPr lang="en-CA" sz="1600">
                              <a:solidFill>
                                <a:srgbClr val="333333"/>
                              </a:solidFill>
                              <a:latin typeface="Cambria Math" panose="02040503050406030204" pitchFamily="18" charset="0"/>
                              <a:ea typeface="Cambria" panose="02040503050406030204" pitchFamily="18" charset="0"/>
                              <a:cs typeface="Cambria" panose="02040503050406030204" pitchFamily="18" charset="0"/>
                            </a:rPr>
                            <m:t> </m:t>
                          </m:r>
                          <m:d>
                            <m:dPr>
                              <m:ctrlPr>
                                <a:rPr lang="en-CA" sz="1600" i="1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m:rPr>
                                  <m:sty m:val="p"/>
                                </m:rPr>
                                <a:rPr lang="en-CA" sz="1600">
                                  <a:solidFill>
                                    <a:srgbClr val="333333"/>
                                  </a:solidFill>
                                  <a:latin typeface="Cambria Math" panose="02040503050406030204" pitchFamily="18" charset="0"/>
                                  <a:ea typeface="Cambria" panose="02040503050406030204" pitchFamily="18" charset="0"/>
                                  <a:cs typeface="Cambria" panose="02040503050406030204" pitchFamily="18" charset="0"/>
                                </a:rPr>
                                <m:t>Negative</m:t>
                              </m:r>
                            </m:e>
                          </m:d>
                        </m:den>
                      </m:f>
                    </m:oMath>
                  </m:oMathPara>
                </a14:m>
                <a:endParaRPr lang="en-CA" sz="1600" dirty="0">
                  <a:effectLst/>
                  <a:latin typeface="Cambria" panose="02040503050406030204" pitchFamily="18" charset="0"/>
                  <a:ea typeface="Cambria" panose="020405030504060302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9" name="Rectangle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5536" y="4057532"/>
                <a:ext cx="8424936" cy="140269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08045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Laplace Smoothing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any of the </a:t>
            </a:r>
            <a:r>
              <a:rPr lang="en-US" i="1" dirty="0"/>
              <a:t>p</a:t>
            </a:r>
            <a:r>
              <a:rPr lang="en-US" dirty="0"/>
              <a:t>’s are zero the probability that the opinion is positive is zero</a:t>
            </a:r>
          </a:p>
          <a:p>
            <a:r>
              <a:rPr lang="en-US" dirty="0"/>
              <a:t>If any of the </a:t>
            </a:r>
            <a:r>
              <a:rPr lang="en-US" i="1" dirty="0"/>
              <a:t>q</a:t>
            </a:r>
            <a:r>
              <a:rPr lang="en-US" dirty="0"/>
              <a:t>’s are zero the probability that the opinion is negative is zero</a:t>
            </a:r>
          </a:p>
          <a:p>
            <a:r>
              <a:rPr lang="en-US" dirty="0"/>
              <a:t>To avoid these extreme results we can add a small amount of imaginary data to avoid the zeroes</a:t>
            </a:r>
          </a:p>
          <a:p>
            <a:r>
              <a:rPr lang="en-US" dirty="0"/>
              <a:t>This is known as Laplace smoothing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5274031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2681</TotalTime>
  <Words>1233</Words>
  <Application>Microsoft Office PowerPoint</Application>
  <PresentationFormat>On-screen Show (4:3)</PresentationFormat>
  <Paragraphs>130</Paragraphs>
  <Slides>17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4" baseType="lpstr">
      <vt:lpstr>Arial</vt:lpstr>
      <vt:lpstr>Calibri</vt:lpstr>
      <vt:lpstr>Cambria</vt:lpstr>
      <vt:lpstr>Cambria Math</vt:lpstr>
      <vt:lpstr>Tahoma</vt:lpstr>
      <vt:lpstr>Times New Roman</vt:lpstr>
      <vt:lpstr>Global</vt:lpstr>
      <vt:lpstr>Machine Learning in Business 4th Edition</vt:lpstr>
      <vt:lpstr>Sentiment Analysis</vt:lpstr>
      <vt:lpstr>Obtaining Labeled Data for Sentiment Analysis</vt:lpstr>
      <vt:lpstr>Pre-processing</vt:lpstr>
      <vt:lpstr>A Simple Approach – World Lists</vt:lpstr>
      <vt:lpstr>Other Algorithms</vt:lpstr>
      <vt:lpstr>Using Naïve Bayes Classifier</vt:lpstr>
      <vt:lpstr>Using Naïve Bayes Classifier continued</vt:lpstr>
      <vt:lpstr>Laplace Smoothing</vt:lpstr>
      <vt:lpstr>Using ML</vt:lpstr>
      <vt:lpstr>A trading strategy?</vt:lpstr>
      <vt:lpstr> Case Study: Building an investment strategy with earning call analysis </vt:lpstr>
      <vt:lpstr> Case Study: Data Pre-Processing </vt:lpstr>
      <vt:lpstr> Case Study: Data Pre-Processing </vt:lpstr>
      <vt:lpstr> Case Study: The model and trading strategy </vt:lpstr>
      <vt:lpstr>Case Study: Test Performance</vt:lpstr>
      <vt:lpstr>Case Study: Key Takeaways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Reinforcement Learning</dc:title>
  <dc:subject>Machine Learning in Business</dc:subject>
  <dc:creator>hull</dc:creator>
  <cp:keywords>Chapter 7</cp:keywords>
  <dc:description>Copyright 2019 by John C. Hull. All Rights Reserved. Published 2019.</dc:description>
  <cp:lastModifiedBy>Jacky Chen</cp:lastModifiedBy>
  <cp:revision>96</cp:revision>
  <cp:lastPrinted>2021-11-29T19:44:09Z</cp:lastPrinted>
  <dcterms:created xsi:type="dcterms:W3CDTF">2019-07-16T22:03:37Z</dcterms:created>
  <dcterms:modified xsi:type="dcterms:W3CDTF">2025-04-05T20:47:14Z</dcterms:modified>
</cp:coreProperties>
</file>