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68" r:id="rId4"/>
    <p:sldId id="269" r:id="rId5"/>
    <p:sldId id="259" r:id="rId6"/>
    <p:sldId id="260" r:id="rId7"/>
    <p:sldId id="270" r:id="rId8"/>
    <p:sldId id="261" r:id="rId9"/>
    <p:sldId id="266" r:id="rId10"/>
    <p:sldId id="267" r:id="rId11"/>
    <p:sldId id="27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2124" y="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1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y Chen" userId="f978b6c0472ffe45" providerId="LiveId" clId="{0DD63982-AD54-4C88-B067-932F60F0D87B}"/>
    <pc:docChg chg="undo custSel addSld modSld sldOrd modMainMaster">
      <pc:chgData name="Jacky Chen" userId="f978b6c0472ffe45" providerId="LiveId" clId="{0DD63982-AD54-4C88-B067-932F60F0D87B}" dt="2025-04-06T15:35:12.835" v="608" actId="20577"/>
      <pc:docMkLst>
        <pc:docMk/>
      </pc:docMkLst>
      <pc:sldChg chg="modSp mod">
        <pc:chgData name="Jacky Chen" userId="f978b6c0472ffe45" providerId="LiveId" clId="{0DD63982-AD54-4C88-B067-932F60F0D87B}" dt="2025-04-06T15:20:42.165" v="60" actId="20577"/>
        <pc:sldMkLst>
          <pc:docMk/>
          <pc:sldMk cId="2609102905" sldId="256"/>
        </pc:sldMkLst>
        <pc:spChg chg="mod">
          <ac:chgData name="Jacky Chen" userId="f978b6c0472ffe45" providerId="LiveId" clId="{0DD63982-AD54-4C88-B067-932F60F0D87B}" dt="2025-04-06T15:19:48.175" v="23" actId="20577"/>
          <ac:spMkLst>
            <pc:docMk/>
            <pc:sldMk cId="2609102905" sldId="256"/>
            <ac:spMk id="2" creationId="{00000000-0000-0000-0000-000000000000}"/>
          </ac:spMkLst>
        </pc:spChg>
        <pc:spChg chg="mod">
          <ac:chgData name="Jacky Chen" userId="f978b6c0472ffe45" providerId="LiveId" clId="{0DD63982-AD54-4C88-B067-932F60F0D87B}" dt="2025-04-06T15:20:42.165" v="60" actId="20577"/>
          <ac:spMkLst>
            <pc:docMk/>
            <pc:sldMk cId="2609102905" sldId="256"/>
            <ac:spMk id="3" creationId="{00000000-0000-0000-0000-000000000000}"/>
          </ac:spMkLst>
        </pc:spChg>
        <pc:spChg chg="mod">
          <ac:chgData name="Jacky Chen" userId="f978b6c0472ffe45" providerId="LiveId" clId="{0DD63982-AD54-4C88-B067-932F60F0D87B}" dt="2025-04-06T15:19:04.389" v="0"/>
          <ac:spMkLst>
            <pc:docMk/>
            <pc:sldMk cId="2609102905" sldId="256"/>
            <ac:spMk id="4" creationId="{00000000-0000-0000-0000-000000000000}"/>
          </ac:spMkLst>
        </pc:spChg>
      </pc:sldChg>
      <pc:sldChg chg="modSp mod">
        <pc:chgData name="Jacky Chen" userId="f978b6c0472ffe45" providerId="LiveId" clId="{0DD63982-AD54-4C88-B067-932F60F0D87B}" dt="2025-04-06T15:19:06.293" v="1"/>
        <pc:sldMkLst>
          <pc:docMk/>
          <pc:sldMk cId="3641429121" sldId="257"/>
        </pc:sldMkLst>
        <pc:spChg chg="mod">
          <ac:chgData name="Jacky Chen" userId="f978b6c0472ffe45" providerId="LiveId" clId="{0DD63982-AD54-4C88-B067-932F60F0D87B}" dt="2025-04-06T15:19:06.293" v="1"/>
          <ac:spMkLst>
            <pc:docMk/>
            <pc:sldMk cId="3641429121" sldId="257"/>
            <ac:spMk id="4" creationId="{00000000-0000-0000-0000-000000000000}"/>
          </ac:spMkLst>
        </pc:spChg>
      </pc:sldChg>
      <pc:sldChg chg="modSp mod">
        <pc:chgData name="Jacky Chen" userId="f978b6c0472ffe45" providerId="LiveId" clId="{0DD63982-AD54-4C88-B067-932F60F0D87B}" dt="2025-04-06T15:19:19.678" v="7"/>
        <pc:sldMkLst>
          <pc:docMk/>
          <pc:sldMk cId="2132392580" sldId="259"/>
        </pc:sldMkLst>
        <pc:spChg chg="mod">
          <ac:chgData name="Jacky Chen" userId="f978b6c0472ffe45" providerId="LiveId" clId="{0DD63982-AD54-4C88-B067-932F60F0D87B}" dt="2025-04-06T15:19:19.678" v="7"/>
          <ac:spMkLst>
            <pc:docMk/>
            <pc:sldMk cId="2132392580" sldId="259"/>
            <ac:spMk id="3" creationId="{00000000-0000-0000-0000-000000000000}"/>
          </ac:spMkLst>
        </pc:spChg>
        <pc:spChg chg="mod">
          <ac:chgData name="Jacky Chen" userId="f978b6c0472ffe45" providerId="LiveId" clId="{0DD63982-AD54-4C88-B067-932F60F0D87B}" dt="2025-04-06T15:19:14.080" v="6"/>
          <ac:spMkLst>
            <pc:docMk/>
            <pc:sldMk cId="2132392580" sldId="259"/>
            <ac:spMk id="6" creationId="{00000000-0000-0000-0000-000000000000}"/>
          </ac:spMkLst>
        </pc:spChg>
      </pc:sldChg>
      <pc:sldChg chg="modSp mod">
        <pc:chgData name="Jacky Chen" userId="f978b6c0472ffe45" providerId="LiveId" clId="{0DD63982-AD54-4C88-B067-932F60F0D87B}" dt="2025-04-06T15:24:13.784" v="124" actId="20577"/>
        <pc:sldMkLst>
          <pc:docMk/>
          <pc:sldMk cId="51225564" sldId="260"/>
        </pc:sldMkLst>
        <pc:spChg chg="mod">
          <ac:chgData name="Jacky Chen" userId="f978b6c0472ffe45" providerId="LiveId" clId="{0DD63982-AD54-4C88-B067-932F60F0D87B}" dt="2025-04-06T15:24:13.784" v="124" actId="20577"/>
          <ac:spMkLst>
            <pc:docMk/>
            <pc:sldMk cId="51225564" sldId="260"/>
            <ac:spMk id="2" creationId="{00000000-0000-0000-0000-000000000000}"/>
          </ac:spMkLst>
        </pc:spChg>
        <pc:spChg chg="mod">
          <ac:chgData name="Jacky Chen" userId="f978b6c0472ffe45" providerId="LiveId" clId="{0DD63982-AD54-4C88-B067-932F60F0D87B}" dt="2025-04-06T15:19:22.652" v="8"/>
          <ac:spMkLst>
            <pc:docMk/>
            <pc:sldMk cId="51225564" sldId="260"/>
            <ac:spMk id="4" creationId="{00000000-0000-0000-0000-000000000000}"/>
          </ac:spMkLst>
        </pc:spChg>
      </pc:sldChg>
      <pc:sldChg chg="modSp mod">
        <pc:chgData name="Jacky Chen" userId="f978b6c0472ffe45" providerId="LiveId" clId="{0DD63982-AD54-4C88-B067-932F60F0D87B}" dt="2025-04-06T15:28:39.464" v="321" actId="20577"/>
        <pc:sldMkLst>
          <pc:docMk/>
          <pc:sldMk cId="1015849520" sldId="261"/>
        </pc:sldMkLst>
        <pc:spChg chg="mod">
          <ac:chgData name="Jacky Chen" userId="f978b6c0472ffe45" providerId="LiveId" clId="{0DD63982-AD54-4C88-B067-932F60F0D87B}" dt="2025-04-06T15:25:38.966" v="168" actId="20577"/>
          <ac:spMkLst>
            <pc:docMk/>
            <pc:sldMk cId="1015849520" sldId="261"/>
            <ac:spMk id="2" creationId="{00000000-0000-0000-0000-000000000000}"/>
          </ac:spMkLst>
        </pc:spChg>
        <pc:spChg chg="mod">
          <ac:chgData name="Jacky Chen" userId="f978b6c0472ffe45" providerId="LiveId" clId="{0DD63982-AD54-4C88-B067-932F60F0D87B}" dt="2025-04-06T15:28:39.464" v="321" actId="20577"/>
          <ac:spMkLst>
            <pc:docMk/>
            <pc:sldMk cId="1015849520" sldId="261"/>
            <ac:spMk id="3" creationId="{00000000-0000-0000-0000-000000000000}"/>
          </ac:spMkLst>
        </pc:spChg>
        <pc:spChg chg="mod">
          <ac:chgData name="Jacky Chen" userId="f978b6c0472ffe45" providerId="LiveId" clId="{0DD63982-AD54-4C88-B067-932F60F0D87B}" dt="2025-04-06T15:19:25.152" v="9"/>
          <ac:spMkLst>
            <pc:docMk/>
            <pc:sldMk cId="1015849520" sldId="261"/>
            <ac:spMk id="4" creationId="{00000000-0000-0000-0000-000000000000}"/>
          </ac:spMkLst>
        </pc:spChg>
      </pc:sldChg>
      <pc:sldChg chg="modSp mod">
        <pc:chgData name="Jacky Chen" userId="f978b6c0472ffe45" providerId="LiveId" clId="{0DD63982-AD54-4C88-B067-932F60F0D87B}" dt="2025-04-06T15:19:32.394" v="12"/>
        <pc:sldMkLst>
          <pc:docMk/>
          <pc:sldMk cId="2877248430" sldId="262"/>
        </pc:sldMkLst>
        <pc:spChg chg="mod">
          <ac:chgData name="Jacky Chen" userId="f978b6c0472ffe45" providerId="LiveId" clId="{0DD63982-AD54-4C88-B067-932F60F0D87B}" dt="2025-04-06T15:19:32.394" v="12"/>
          <ac:spMkLst>
            <pc:docMk/>
            <pc:sldMk cId="2877248430" sldId="262"/>
            <ac:spMk id="4" creationId="{00000000-0000-0000-0000-000000000000}"/>
          </ac:spMkLst>
        </pc:spChg>
      </pc:sldChg>
      <pc:sldChg chg="modSp mod">
        <pc:chgData name="Jacky Chen" userId="f978b6c0472ffe45" providerId="LiveId" clId="{0DD63982-AD54-4C88-B067-932F60F0D87B}" dt="2025-04-06T15:19:35.016" v="13"/>
        <pc:sldMkLst>
          <pc:docMk/>
          <pc:sldMk cId="749472607" sldId="263"/>
        </pc:sldMkLst>
        <pc:spChg chg="mod">
          <ac:chgData name="Jacky Chen" userId="f978b6c0472ffe45" providerId="LiveId" clId="{0DD63982-AD54-4C88-B067-932F60F0D87B}" dt="2025-04-06T15:19:35.016" v="13"/>
          <ac:spMkLst>
            <pc:docMk/>
            <pc:sldMk cId="749472607" sldId="263"/>
            <ac:spMk id="4" creationId="{00000000-0000-0000-0000-000000000000}"/>
          </ac:spMkLst>
        </pc:spChg>
      </pc:sldChg>
      <pc:sldChg chg="modSp mod">
        <pc:chgData name="Jacky Chen" userId="f978b6c0472ffe45" providerId="LiveId" clId="{0DD63982-AD54-4C88-B067-932F60F0D87B}" dt="2025-04-06T15:19:37.009" v="14"/>
        <pc:sldMkLst>
          <pc:docMk/>
          <pc:sldMk cId="4029939816" sldId="264"/>
        </pc:sldMkLst>
        <pc:spChg chg="mod">
          <ac:chgData name="Jacky Chen" userId="f978b6c0472ffe45" providerId="LiveId" clId="{0DD63982-AD54-4C88-B067-932F60F0D87B}" dt="2025-04-06T15:19:37.009" v="14"/>
          <ac:spMkLst>
            <pc:docMk/>
            <pc:sldMk cId="4029939816" sldId="264"/>
            <ac:spMk id="4" creationId="{00000000-0000-0000-0000-000000000000}"/>
          </ac:spMkLst>
        </pc:spChg>
      </pc:sldChg>
      <pc:sldChg chg="modSp mod">
        <pc:chgData name="Jacky Chen" userId="f978b6c0472ffe45" providerId="LiveId" clId="{0DD63982-AD54-4C88-B067-932F60F0D87B}" dt="2025-04-06T15:35:12.835" v="608" actId="20577"/>
        <pc:sldMkLst>
          <pc:docMk/>
          <pc:sldMk cId="1399106106" sldId="265"/>
        </pc:sldMkLst>
        <pc:spChg chg="mod">
          <ac:chgData name="Jacky Chen" userId="f978b6c0472ffe45" providerId="LiveId" clId="{0DD63982-AD54-4C88-B067-932F60F0D87B}" dt="2025-04-06T15:35:12.835" v="608" actId="20577"/>
          <ac:spMkLst>
            <pc:docMk/>
            <pc:sldMk cId="1399106106" sldId="265"/>
            <ac:spMk id="2" creationId="{00000000-0000-0000-0000-000000000000}"/>
          </ac:spMkLst>
        </pc:spChg>
        <pc:spChg chg="mod">
          <ac:chgData name="Jacky Chen" userId="f978b6c0472ffe45" providerId="LiveId" clId="{0DD63982-AD54-4C88-B067-932F60F0D87B}" dt="2025-04-06T15:19:40.634" v="15"/>
          <ac:spMkLst>
            <pc:docMk/>
            <pc:sldMk cId="1399106106" sldId="265"/>
            <ac:spMk id="4" creationId="{00000000-0000-0000-0000-000000000000}"/>
          </ac:spMkLst>
        </pc:spChg>
      </pc:sldChg>
      <pc:sldChg chg="modSp mod">
        <pc:chgData name="Jacky Chen" userId="f978b6c0472ffe45" providerId="LiveId" clId="{0DD63982-AD54-4C88-B067-932F60F0D87B}" dt="2025-04-06T15:31:05.520" v="407" actId="20577"/>
        <pc:sldMkLst>
          <pc:docMk/>
          <pc:sldMk cId="602170531" sldId="266"/>
        </pc:sldMkLst>
        <pc:spChg chg="mod">
          <ac:chgData name="Jacky Chen" userId="f978b6c0472ffe45" providerId="LiveId" clId="{0DD63982-AD54-4C88-B067-932F60F0D87B}" dt="2025-04-06T15:31:05.520" v="407" actId="20577"/>
          <ac:spMkLst>
            <pc:docMk/>
            <pc:sldMk cId="602170531" sldId="266"/>
            <ac:spMk id="2" creationId="{00000000-0000-0000-0000-000000000000}"/>
          </ac:spMkLst>
        </pc:spChg>
        <pc:spChg chg="mod">
          <ac:chgData name="Jacky Chen" userId="f978b6c0472ffe45" providerId="LiveId" clId="{0DD63982-AD54-4C88-B067-932F60F0D87B}" dt="2025-04-06T15:19:27.164" v="10"/>
          <ac:spMkLst>
            <pc:docMk/>
            <pc:sldMk cId="602170531" sldId="266"/>
            <ac:spMk id="4" creationId="{00000000-0000-0000-0000-000000000000}"/>
          </ac:spMkLst>
        </pc:spChg>
      </pc:sldChg>
      <pc:sldChg chg="modSp mod">
        <pc:chgData name="Jacky Chen" userId="f978b6c0472ffe45" providerId="LiveId" clId="{0DD63982-AD54-4C88-B067-932F60F0D87B}" dt="2025-04-06T15:32:36.464" v="514" actId="20577"/>
        <pc:sldMkLst>
          <pc:docMk/>
          <pc:sldMk cId="1082736217" sldId="267"/>
        </pc:sldMkLst>
        <pc:spChg chg="mod">
          <ac:chgData name="Jacky Chen" userId="f978b6c0472ffe45" providerId="LiveId" clId="{0DD63982-AD54-4C88-B067-932F60F0D87B}" dt="2025-04-06T15:32:36.464" v="514" actId="20577"/>
          <ac:spMkLst>
            <pc:docMk/>
            <pc:sldMk cId="1082736217" sldId="267"/>
            <ac:spMk id="3" creationId="{00000000-0000-0000-0000-000000000000}"/>
          </ac:spMkLst>
        </pc:spChg>
        <pc:spChg chg="mod">
          <ac:chgData name="Jacky Chen" userId="f978b6c0472ffe45" providerId="LiveId" clId="{0DD63982-AD54-4C88-B067-932F60F0D87B}" dt="2025-04-06T15:19:29.738" v="11"/>
          <ac:spMkLst>
            <pc:docMk/>
            <pc:sldMk cId="1082736217" sldId="267"/>
            <ac:spMk id="4" creationId="{00000000-0000-0000-0000-000000000000}"/>
          </ac:spMkLst>
        </pc:spChg>
      </pc:sldChg>
      <pc:sldChg chg="modSp mod">
        <pc:chgData name="Jacky Chen" userId="f978b6c0472ffe45" providerId="LiveId" clId="{0DD63982-AD54-4C88-B067-932F60F0D87B}" dt="2025-04-06T15:21:53.506" v="84" actId="20577"/>
        <pc:sldMkLst>
          <pc:docMk/>
          <pc:sldMk cId="3195680175" sldId="268"/>
        </pc:sldMkLst>
        <pc:spChg chg="mod">
          <ac:chgData name="Jacky Chen" userId="f978b6c0472ffe45" providerId="LiveId" clId="{0DD63982-AD54-4C88-B067-932F60F0D87B}" dt="2025-04-06T15:21:44.279" v="71" actId="6549"/>
          <ac:spMkLst>
            <pc:docMk/>
            <pc:sldMk cId="3195680175" sldId="268"/>
            <ac:spMk id="2" creationId="{00000000-0000-0000-0000-000000000000}"/>
          </ac:spMkLst>
        </pc:spChg>
        <pc:spChg chg="mod">
          <ac:chgData name="Jacky Chen" userId="f978b6c0472ffe45" providerId="LiveId" clId="{0DD63982-AD54-4C88-B067-932F60F0D87B}" dt="2025-04-06T15:21:53.506" v="84" actId="20577"/>
          <ac:spMkLst>
            <pc:docMk/>
            <pc:sldMk cId="3195680175" sldId="268"/>
            <ac:spMk id="3" creationId="{00000000-0000-0000-0000-000000000000}"/>
          </ac:spMkLst>
        </pc:spChg>
        <pc:spChg chg="mod">
          <ac:chgData name="Jacky Chen" userId="f978b6c0472ffe45" providerId="LiveId" clId="{0DD63982-AD54-4C88-B067-932F60F0D87B}" dt="2025-04-06T15:19:08.018" v="2"/>
          <ac:spMkLst>
            <pc:docMk/>
            <pc:sldMk cId="3195680175" sldId="268"/>
            <ac:spMk id="4" creationId="{00000000-0000-0000-0000-000000000000}"/>
          </ac:spMkLst>
        </pc:spChg>
      </pc:sldChg>
      <pc:sldChg chg="modSp new mod">
        <pc:chgData name="Jacky Chen" userId="f978b6c0472ffe45" providerId="LiveId" clId="{0DD63982-AD54-4C88-B067-932F60F0D87B}" dt="2025-04-06T15:23:40.249" v="118" actId="15"/>
        <pc:sldMkLst>
          <pc:docMk/>
          <pc:sldMk cId="3974847963" sldId="269"/>
        </pc:sldMkLst>
        <pc:spChg chg="mod">
          <ac:chgData name="Jacky Chen" userId="f978b6c0472ffe45" providerId="LiveId" clId="{0DD63982-AD54-4C88-B067-932F60F0D87B}" dt="2025-04-06T15:22:01.387" v="86"/>
          <ac:spMkLst>
            <pc:docMk/>
            <pc:sldMk cId="3974847963" sldId="269"/>
            <ac:spMk id="2" creationId="{B6CF433A-05BE-D2DF-74B8-EE5B4C34F7E4}"/>
          </ac:spMkLst>
        </pc:spChg>
        <pc:spChg chg="mod">
          <ac:chgData name="Jacky Chen" userId="f978b6c0472ffe45" providerId="LiveId" clId="{0DD63982-AD54-4C88-B067-932F60F0D87B}" dt="2025-04-06T15:23:40.249" v="118" actId="15"/>
          <ac:spMkLst>
            <pc:docMk/>
            <pc:sldMk cId="3974847963" sldId="269"/>
            <ac:spMk id="3" creationId="{AF1F0734-D196-6272-69AE-45F022F5DF33}"/>
          </ac:spMkLst>
        </pc:spChg>
      </pc:sldChg>
      <pc:sldChg chg="modSp add mod ord">
        <pc:chgData name="Jacky Chen" userId="f978b6c0472ffe45" providerId="LiveId" clId="{0DD63982-AD54-4C88-B067-932F60F0D87B}" dt="2025-04-06T15:30:49.426" v="399" actId="20577"/>
        <pc:sldMkLst>
          <pc:docMk/>
          <pc:sldMk cId="4152840446" sldId="270"/>
        </pc:sldMkLst>
        <pc:spChg chg="mod">
          <ac:chgData name="Jacky Chen" userId="f978b6c0472ffe45" providerId="LiveId" clId="{0DD63982-AD54-4C88-B067-932F60F0D87B}" dt="2025-04-06T15:30:49.426" v="399" actId="20577"/>
          <ac:spMkLst>
            <pc:docMk/>
            <pc:sldMk cId="4152840446" sldId="270"/>
            <ac:spMk id="3" creationId="{319C4A4B-EF8A-9DC7-3E46-961C5E3966AD}"/>
          </ac:spMkLst>
        </pc:spChg>
      </pc:sldChg>
      <pc:sldChg chg="modSp new mod">
        <pc:chgData name="Jacky Chen" userId="f978b6c0472ffe45" providerId="LiveId" clId="{0DD63982-AD54-4C88-B067-932F60F0D87B}" dt="2025-04-06T15:34:47.995" v="605" actId="20577"/>
        <pc:sldMkLst>
          <pc:docMk/>
          <pc:sldMk cId="4113922667" sldId="271"/>
        </pc:sldMkLst>
        <pc:spChg chg="mod">
          <ac:chgData name="Jacky Chen" userId="f978b6c0472ffe45" providerId="LiveId" clId="{0DD63982-AD54-4C88-B067-932F60F0D87B}" dt="2025-04-06T15:34:20.626" v="593" actId="20577"/>
          <ac:spMkLst>
            <pc:docMk/>
            <pc:sldMk cId="4113922667" sldId="271"/>
            <ac:spMk id="2" creationId="{4ABB0B74-214D-B22E-7F4C-A8C1F474AB6F}"/>
          </ac:spMkLst>
        </pc:spChg>
        <pc:spChg chg="mod">
          <ac:chgData name="Jacky Chen" userId="f978b6c0472ffe45" providerId="LiveId" clId="{0DD63982-AD54-4C88-B067-932F60F0D87B}" dt="2025-04-06T15:34:47.995" v="605" actId="20577"/>
          <ac:spMkLst>
            <pc:docMk/>
            <pc:sldMk cId="4113922667" sldId="271"/>
            <ac:spMk id="3" creationId="{64D09928-32DE-3D1E-4CD2-4E1E55A55F96}"/>
          </ac:spMkLst>
        </pc:spChg>
      </pc:sldChg>
      <pc:sldMasterChg chg="modSldLayout">
        <pc:chgData name="Jacky Chen" userId="f978b6c0472ffe45" providerId="LiveId" clId="{0DD63982-AD54-4C88-B067-932F60F0D87B}" dt="2025-04-06T15:20:30.346" v="37"/>
        <pc:sldMasterMkLst>
          <pc:docMk/>
          <pc:sldMasterMk cId="709381724" sldId="2147483660"/>
        </pc:sldMasterMkLst>
        <pc:sldLayoutChg chg="modSp mod">
          <pc:chgData name="Jacky Chen" userId="f978b6c0472ffe45" providerId="LiveId" clId="{0DD63982-AD54-4C88-B067-932F60F0D87B}" dt="2025-04-06T15:19:54.813" v="24"/>
          <pc:sldLayoutMkLst>
            <pc:docMk/>
            <pc:sldMasterMk cId="709381724" sldId="2147483660"/>
            <pc:sldLayoutMk cId="3899206336" sldId="2147483661"/>
          </pc:sldLayoutMkLst>
          <pc:spChg chg="mod">
            <ac:chgData name="Jacky Chen" userId="f978b6c0472ffe45" providerId="LiveId" clId="{0DD63982-AD54-4C88-B067-932F60F0D87B}" dt="2025-04-06T15:19:54.813" v="24"/>
            <ac:spMkLst>
              <pc:docMk/>
              <pc:sldMasterMk cId="709381724" sldId="2147483660"/>
              <pc:sldLayoutMk cId="3899206336" sldId="2147483661"/>
              <ac:spMk id="95" creationId="{00000000-0000-0000-0000-000000000000}"/>
            </ac:spMkLst>
          </pc:spChg>
        </pc:sldLayoutChg>
        <pc:sldLayoutChg chg="modSp mod">
          <pc:chgData name="Jacky Chen" userId="f978b6c0472ffe45" providerId="LiveId" clId="{0DD63982-AD54-4C88-B067-932F60F0D87B}" dt="2025-04-06T15:19:57.110" v="25"/>
          <pc:sldLayoutMkLst>
            <pc:docMk/>
            <pc:sldMasterMk cId="709381724" sldId="2147483660"/>
            <pc:sldLayoutMk cId="3004633851" sldId="2147483662"/>
          </pc:sldLayoutMkLst>
          <pc:spChg chg="mod">
            <ac:chgData name="Jacky Chen" userId="f978b6c0472ffe45" providerId="LiveId" clId="{0DD63982-AD54-4C88-B067-932F60F0D87B}" dt="2025-04-06T15:19:57.110" v="25"/>
            <ac:spMkLst>
              <pc:docMk/>
              <pc:sldMasterMk cId="709381724" sldId="2147483660"/>
              <pc:sldLayoutMk cId="3004633851" sldId="2147483662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0DD63982-AD54-4C88-B067-932F60F0D87B}" dt="2025-04-06T15:19:59.169" v="26"/>
          <pc:sldLayoutMkLst>
            <pc:docMk/>
            <pc:sldMasterMk cId="709381724" sldId="2147483660"/>
            <pc:sldLayoutMk cId="3856398817" sldId="2147483663"/>
          </pc:sldLayoutMkLst>
          <pc:spChg chg="mod">
            <ac:chgData name="Jacky Chen" userId="f978b6c0472ffe45" providerId="LiveId" clId="{0DD63982-AD54-4C88-B067-932F60F0D87B}" dt="2025-04-06T15:19:59.169" v="26"/>
            <ac:spMkLst>
              <pc:docMk/>
              <pc:sldMasterMk cId="709381724" sldId="2147483660"/>
              <pc:sldLayoutMk cId="3856398817" sldId="2147483663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0DD63982-AD54-4C88-B067-932F60F0D87B}" dt="2025-04-06T15:20:00.854" v="27"/>
          <pc:sldLayoutMkLst>
            <pc:docMk/>
            <pc:sldMasterMk cId="709381724" sldId="2147483660"/>
            <pc:sldLayoutMk cId="2702590749" sldId="2147483664"/>
          </pc:sldLayoutMkLst>
          <pc:spChg chg="mod">
            <ac:chgData name="Jacky Chen" userId="f978b6c0472ffe45" providerId="LiveId" clId="{0DD63982-AD54-4C88-B067-932F60F0D87B}" dt="2025-04-06T15:20:00.854" v="27"/>
            <ac:spMkLst>
              <pc:docMk/>
              <pc:sldMasterMk cId="709381724" sldId="2147483660"/>
              <pc:sldLayoutMk cId="2702590749" sldId="2147483664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0DD63982-AD54-4C88-B067-932F60F0D87B}" dt="2025-04-06T15:20:02.821" v="28"/>
          <pc:sldLayoutMkLst>
            <pc:docMk/>
            <pc:sldMasterMk cId="709381724" sldId="2147483660"/>
            <pc:sldLayoutMk cId="76695219" sldId="2147483665"/>
          </pc:sldLayoutMkLst>
          <pc:spChg chg="mod">
            <ac:chgData name="Jacky Chen" userId="f978b6c0472ffe45" providerId="LiveId" clId="{0DD63982-AD54-4C88-B067-932F60F0D87B}" dt="2025-04-06T15:20:02.821" v="28"/>
            <ac:spMkLst>
              <pc:docMk/>
              <pc:sldMasterMk cId="709381724" sldId="2147483660"/>
              <pc:sldLayoutMk cId="76695219" sldId="2147483665"/>
              <ac:spMk id="8" creationId="{00000000-0000-0000-0000-000000000000}"/>
            </ac:spMkLst>
          </pc:spChg>
        </pc:sldLayoutChg>
        <pc:sldLayoutChg chg="modSp mod">
          <pc:chgData name="Jacky Chen" userId="f978b6c0472ffe45" providerId="LiveId" clId="{0DD63982-AD54-4C88-B067-932F60F0D87B}" dt="2025-04-06T15:20:05.604" v="29"/>
          <pc:sldLayoutMkLst>
            <pc:docMk/>
            <pc:sldMasterMk cId="709381724" sldId="2147483660"/>
            <pc:sldLayoutMk cId="1909410950" sldId="2147483666"/>
          </pc:sldLayoutMkLst>
          <pc:spChg chg="mod">
            <ac:chgData name="Jacky Chen" userId="f978b6c0472ffe45" providerId="LiveId" clId="{0DD63982-AD54-4C88-B067-932F60F0D87B}" dt="2025-04-06T15:20:05.604" v="29"/>
            <ac:spMkLst>
              <pc:docMk/>
              <pc:sldMasterMk cId="709381724" sldId="2147483660"/>
              <pc:sldLayoutMk cId="1909410950" sldId="2147483666"/>
              <ac:spMk id="4" creationId="{00000000-0000-0000-0000-000000000000}"/>
            </ac:spMkLst>
          </pc:spChg>
        </pc:sldLayoutChg>
        <pc:sldLayoutChg chg="modSp mod">
          <pc:chgData name="Jacky Chen" userId="f978b6c0472ffe45" providerId="LiveId" clId="{0DD63982-AD54-4C88-B067-932F60F0D87B}" dt="2025-04-06T15:20:08.050" v="30"/>
          <pc:sldLayoutMkLst>
            <pc:docMk/>
            <pc:sldMasterMk cId="709381724" sldId="2147483660"/>
            <pc:sldLayoutMk cId="401681852" sldId="2147483667"/>
          </pc:sldLayoutMkLst>
          <pc:spChg chg="mod">
            <ac:chgData name="Jacky Chen" userId="f978b6c0472ffe45" providerId="LiveId" clId="{0DD63982-AD54-4C88-B067-932F60F0D87B}" dt="2025-04-06T15:20:08.050" v="30"/>
            <ac:spMkLst>
              <pc:docMk/>
              <pc:sldMasterMk cId="709381724" sldId="2147483660"/>
              <pc:sldLayoutMk cId="401681852" sldId="2147483667"/>
              <ac:spMk id="3" creationId="{00000000-0000-0000-0000-000000000000}"/>
            </ac:spMkLst>
          </pc:spChg>
        </pc:sldLayoutChg>
        <pc:sldLayoutChg chg="modSp mod">
          <pc:chgData name="Jacky Chen" userId="f978b6c0472ffe45" providerId="LiveId" clId="{0DD63982-AD54-4C88-B067-932F60F0D87B}" dt="2025-04-06T15:20:10.178" v="31"/>
          <pc:sldLayoutMkLst>
            <pc:docMk/>
            <pc:sldMasterMk cId="709381724" sldId="2147483660"/>
            <pc:sldLayoutMk cId="4079828694" sldId="2147483668"/>
          </pc:sldLayoutMkLst>
          <pc:spChg chg="mod">
            <ac:chgData name="Jacky Chen" userId="f978b6c0472ffe45" providerId="LiveId" clId="{0DD63982-AD54-4C88-B067-932F60F0D87B}" dt="2025-04-06T15:20:10.178" v="31"/>
            <ac:spMkLst>
              <pc:docMk/>
              <pc:sldMasterMk cId="709381724" sldId="2147483660"/>
              <pc:sldLayoutMk cId="4079828694" sldId="2147483668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0DD63982-AD54-4C88-B067-932F60F0D87B}" dt="2025-04-06T15:20:12.585" v="32"/>
          <pc:sldLayoutMkLst>
            <pc:docMk/>
            <pc:sldMasterMk cId="709381724" sldId="2147483660"/>
            <pc:sldLayoutMk cId="3245219293" sldId="2147483669"/>
          </pc:sldLayoutMkLst>
          <pc:spChg chg="mod">
            <ac:chgData name="Jacky Chen" userId="f978b6c0472ffe45" providerId="LiveId" clId="{0DD63982-AD54-4C88-B067-932F60F0D87B}" dt="2025-04-06T15:20:12.585" v="32"/>
            <ac:spMkLst>
              <pc:docMk/>
              <pc:sldMasterMk cId="709381724" sldId="2147483660"/>
              <pc:sldLayoutMk cId="3245219293" sldId="2147483669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0DD63982-AD54-4C88-B067-932F60F0D87B}" dt="2025-04-06T15:20:18.596" v="33"/>
          <pc:sldLayoutMkLst>
            <pc:docMk/>
            <pc:sldMasterMk cId="709381724" sldId="2147483660"/>
            <pc:sldLayoutMk cId="3502955401" sldId="2147483670"/>
          </pc:sldLayoutMkLst>
          <pc:spChg chg="mod">
            <ac:chgData name="Jacky Chen" userId="f978b6c0472ffe45" providerId="LiveId" clId="{0DD63982-AD54-4C88-B067-932F60F0D87B}" dt="2025-04-06T15:20:18.596" v="33"/>
            <ac:spMkLst>
              <pc:docMk/>
              <pc:sldMasterMk cId="709381724" sldId="2147483660"/>
              <pc:sldLayoutMk cId="3502955401" sldId="2147483670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0DD63982-AD54-4C88-B067-932F60F0D87B}" dt="2025-04-06T15:20:21.125" v="34"/>
          <pc:sldLayoutMkLst>
            <pc:docMk/>
            <pc:sldMasterMk cId="709381724" sldId="2147483660"/>
            <pc:sldLayoutMk cId="3110756422" sldId="2147483671"/>
          </pc:sldLayoutMkLst>
          <pc:spChg chg="mod">
            <ac:chgData name="Jacky Chen" userId="f978b6c0472ffe45" providerId="LiveId" clId="{0DD63982-AD54-4C88-B067-932F60F0D87B}" dt="2025-04-06T15:20:21.125" v="34"/>
            <ac:spMkLst>
              <pc:docMk/>
              <pc:sldMasterMk cId="709381724" sldId="2147483660"/>
              <pc:sldLayoutMk cId="3110756422" sldId="2147483671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0DD63982-AD54-4C88-B067-932F60F0D87B}" dt="2025-04-06T15:20:23.163" v="35"/>
          <pc:sldLayoutMkLst>
            <pc:docMk/>
            <pc:sldMasterMk cId="709381724" sldId="2147483660"/>
            <pc:sldLayoutMk cId="125513657" sldId="2147483672"/>
          </pc:sldLayoutMkLst>
          <pc:spChg chg="mod">
            <ac:chgData name="Jacky Chen" userId="f978b6c0472ffe45" providerId="LiveId" clId="{0DD63982-AD54-4C88-B067-932F60F0D87B}" dt="2025-04-06T15:20:23.163" v="35"/>
            <ac:spMkLst>
              <pc:docMk/>
              <pc:sldMasterMk cId="709381724" sldId="2147483660"/>
              <pc:sldLayoutMk cId="125513657" sldId="2147483672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0DD63982-AD54-4C88-B067-932F60F0D87B}" dt="2025-04-06T15:20:25.510" v="36"/>
          <pc:sldLayoutMkLst>
            <pc:docMk/>
            <pc:sldMasterMk cId="709381724" sldId="2147483660"/>
            <pc:sldLayoutMk cId="3181141856" sldId="2147483673"/>
          </pc:sldLayoutMkLst>
          <pc:spChg chg="mod">
            <ac:chgData name="Jacky Chen" userId="f978b6c0472ffe45" providerId="LiveId" clId="{0DD63982-AD54-4C88-B067-932F60F0D87B}" dt="2025-04-06T15:20:25.510" v="36"/>
            <ac:spMkLst>
              <pc:docMk/>
              <pc:sldMasterMk cId="709381724" sldId="2147483660"/>
              <pc:sldLayoutMk cId="3181141856" sldId="2147483673"/>
              <ac:spMk id="7" creationId="{00000000-0000-0000-0000-000000000000}"/>
            </ac:spMkLst>
          </pc:spChg>
        </pc:sldLayoutChg>
        <pc:sldLayoutChg chg="modSp mod">
          <pc:chgData name="Jacky Chen" userId="f978b6c0472ffe45" providerId="LiveId" clId="{0DD63982-AD54-4C88-B067-932F60F0D87B}" dt="2025-04-06T15:20:30.346" v="37"/>
          <pc:sldLayoutMkLst>
            <pc:docMk/>
            <pc:sldMasterMk cId="709381724" sldId="2147483660"/>
            <pc:sldLayoutMk cId="2005514273" sldId="2147483674"/>
          </pc:sldLayoutMkLst>
          <pc:spChg chg="mod">
            <ac:chgData name="Jacky Chen" userId="f978b6c0472ffe45" providerId="LiveId" clId="{0DD63982-AD54-4C88-B067-932F60F0D87B}" dt="2025-04-06T15:20:30.346" v="37"/>
            <ac:spMkLst>
              <pc:docMk/>
              <pc:sldMasterMk cId="709381724" sldId="2147483660"/>
              <pc:sldLayoutMk cId="2005514273" sldId="2147483674"/>
              <ac:spMk id="5" creationId="{00000000-0000-0000-0000-000000000000}"/>
            </ac:spMkLst>
          </pc:spChg>
        </pc:sldLayoutChg>
      </pc:sldMasterChg>
    </pc:docChg>
  </pc:docChgLst>
  <pc:docChgLst>
    <pc:chgData name="John Hull" userId="b3f65f64fa01e6a6" providerId="LiveId" clId="{5C07B207-53D0-42FB-B245-53F166E2000A}"/>
    <pc:docChg chg="modSld">
      <pc:chgData name="John Hull" userId="b3f65f64fa01e6a6" providerId="LiveId" clId="{5C07B207-53D0-42FB-B245-53F166E2000A}" dt="2021-05-28T16:56:34.260" v="19" actId="20577"/>
      <pc:docMkLst>
        <pc:docMk/>
      </pc:docMkLst>
      <pc:sldChg chg="modSp">
        <pc:chgData name="John Hull" userId="b3f65f64fa01e6a6" providerId="LiveId" clId="{5C07B207-53D0-42FB-B245-53F166E2000A}" dt="2021-05-28T16:55:17.095" v="0" actId="1036"/>
        <pc:sldMkLst>
          <pc:docMk/>
          <pc:sldMk cId="2609102905" sldId="256"/>
        </pc:sldMkLst>
      </pc:sldChg>
      <pc:sldChg chg="modSp mod">
        <pc:chgData name="John Hull" userId="b3f65f64fa01e6a6" providerId="LiveId" clId="{5C07B207-53D0-42FB-B245-53F166E2000A}" dt="2021-05-28T16:55:53.529" v="10" actId="20577"/>
        <pc:sldMkLst>
          <pc:docMk/>
          <pc:sldMk cId="51225564" sldId="260"/>
        </pc:sldMkLst>
      </pc:sldChg>
      <pc:sldChg chg="modSp mod">
        <pc:chgData name="John Hull" userId="b3f65f64fa01e6a6" providerId="LiveId" clId="{5C07B207-53D0-42FB-B245-53F166E2000A}" dt="2021-05-28T16:56:34.260" v="19" actId="20577"/>
        <pc:sldMkLst>
          <pc:docMk/>
          <pc:sldMk cId="1399106106" sldId="265"/>
        </pc:sldMkLst>
      </pc:sldChg>
      <pc:sldChg chg="modSp mod">
        <pc:chgData name="John Hull" userId="b3f65f64fa01e6a6" providerId="LiveId" clId="{5C07B207-53D0-42FB-B245-53F166E2000A}" dt="2021-05-28T16:56:11.593" v="16" actId="20577"/>
        <pc:sldMkLst>
          <pc:docMk/>
          <pc:sldMk cId="602170531" sldId="266"/>
        </pc:sldMkLst>
      </pc:sldChg>
      <pc:sldChg chg="modSp mod">
        <pc:chgData name="John Hull" userId="b3f65f64fa01e6a6" providerId="LiveId" clId="{5C07B207-53D0-42FB-B245-53F166E2000A}" dt="2021-05-28T16:55:35.554" v="4" actId="20577"/>
        <pc:sldMkLst>
          <pc:docMk/>
          <pc:sldMk cId="3195680175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E6C6-E13E-4AA6-B3DE-1B7348933221}" type="datetimeFigureOut">
              <a:rPr lang="en-CA" smtClean="0"/>
              <a:t>2025-04-06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E2A24-94B3-4CFC-9703-EECBE5CCBD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9953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-19050"/>
            <a:ext cx="9144000" cy="6877050"/>
            <a:chOff x="0" y="-12"/>
            <a:chExt cx="5760" cy="433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1104" y="1008"/>
              <a:ext cx="4656" cy="33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Arial" charset="0"/>
                <a:cs typeface="Arial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-1261" y="-157"/>
              <a:ext cx="7021" cy="1190"/>
              <a:chOff x="-1261" y="-154"/>
              <a:chExt cx="7021" cy="1190"/>
            </a:xfrm>
          </p:grpSpPr>
          <p:sp>
            <p:nvSpPr>
              <p:cNvPr id="8" name="Freeform 5"/>
              <p:cNvSpPr>
                <a:spLocks/>
              </p:cNvSpPr>
              <p:nvPr userDrawn="1"/>
            </p:nvSpPr>
            <p:spPr bwMode="ltGray">
              <a:xfrm>
                <a:off x="0" y="4"/>
                <a:ext cx="5760" cy="1032"/>
              </a:xfrm>
              <a:custGeom>
                <a:avLst/>
                <a:gdLst>
                  <a:gd name="T0" fmla="*/ 64333 w 4848"/>
                  <a:gd name="T1" fmla="*/ 203416971 h 432"/>
                  <a:gd name="T2" fmla="*/ 0 w 4848"/>
                  <a:gd name="T3" fmla="*/ 203416971 h 432"/>
                  <a:gd name="T4" fmla="*/ 0 w 4848"/>
                  <a:gd name="T5" fmla="*/ 0 h 432"/>
                  <a:gd name="T6" fmla="*/ 64333 w 4848"/>
                  <a:gd name="T7" fmla="*/ 0 h 432"/>
                  <a:gd name="T8" fmla="*/ 64333 w 4848"/>
                  <a:gd name="T9" fmla="*/ 203416971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48" h="432">
                    <a:moveTo>
                      <a:pt x="4848" y="432"/>
                    </a:moveTo>
                    <a:lnTo>
                      <a:pt x="0" y="432"/>
                    </a:lnTo>
                    <a:lnTo>
                      <a:pt x="0" y="0"/>
                    </a:lnTo>
                    <a:lnTo>
                      <a:pt x="4848" y="0"/>
                    </a:lnTo>
                    <a:lnTo>
                      <a:pt x="4848" y="43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9" name="Group 6"/>
              <p:cNvGrpSpPr>
                <a:grpSpLocks/>
              </p:cNvGrpSpPr>
              <p:nvPr userDrawn="1"/>
            </p:nvGrpSpPr>
            <p:grpSpPr bwMode="auto">
              <a:xfrm>
                <a:off x="333" y="-9"/>
                <a:ext cx="5176" cy="1044"/>
                <a:chOff x="333" y="-9"/>
                <a:chExt cx="5176" cy="1044"/>
              </a:xfrm>
            </p:grpSpPr>
            <p:sp>
              <p:nvSpPr>
                <p:cNvPr id="38" name="Freeform 7"/>
                <p:cNvSpPr>
                  <a:spLocks/>
                </p:cNvSpPr>
                <p:nvPr userDrawn="1"/>
              </p:nvSpPr>
              <p:spPr bwMode="ltGray">
                <a:xfrm>
                  <a:off x="3230" y="949"/>
                  <a:ext cx="17" cy="20"/>
                </a:xfrm>
                <a:custGeom>
                  <a:avLst/>
                  <a:gdLst>
                    <a:gd name="T0" fmla="*/ 33 w 15"/>
                    <a:gd name="T1" fmla="*/ 3 h 23"/>
                    <a:gd name="T2" fmla="*/ 97 w 15"/>
                    <a:gd name="T3" fmla="*/ 3 h 23"/>
                    <a:gd name="T4" fmla="*/ 86 w 15"/>
                    <a:gd name="T5" fmla="*/ 3 h 23"/>
                    <a:gd name="T6" fmla="*/ 33 w 15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23">
                      <a:moveTo>
                        <a:pt x="5" y="11"/>
                      </a:moveTo>
                      <a:cubicBezTo>
                        <a:pt x="2" y="1"/>
                        <a:pt x="7" y="0"/>
                        <a:pt x="15" y="5"/>
                      </a:cubicBezTo>
                      <a:cubicBezTo>
                        <a:pt x="14" y="9"/>
                        <a:pt x="15" y="13"/>
                        <a:pt x="13" y="17"/>
                      </a:cubicBezTo>
                      <a:cubicBezTo>
                        <a:pt x="9" y="23"/>
                        <a:pt x="0" y="16"/>
                        <a:pt x="5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9" name="Freeform 8"/>
                <p:cNvSpPr>
                  <a:spLocks/>
                </p:cNvSpPr>
                <p:nvPr userDrawn="1"/>
              </p:nvSpPr>
              <p:spPr bwMode="ltGray">
                <a:xfrm>
                  <a:off x="3406" y="1015"/>
                  <a:ext cx="21" cy="20"/>
                </a:xfrm>
                <a:custGeom>
                  <a:avLst/>
                  <a:gdLst>
                    <a:gd name="T0" fmla="*/ 3 w 20"/>
                    <a:gd name="T1" fmla="*/ 3 h 23"/>
                    <a:gd name="T2" fmla="*/ 26 w 20"/>
                    <a:gd name="T3" fmla="*/ 3 h 23"/>
                    <a:gd name="T4" fmla="*/ 7 w 20"/>
                    <a:gd name="T5" fmla="*/ 3 h 23"/>
                    <a:gd name="T6" fmla="*/ 3 w 20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23">
                      <a:moveTo>
                        <a:pt x="3" y="13"/>
                      </a:moveTo>
                      <a:cubicBezTo>
                        <a:pt x="0" y="5"/>
                        <a:pt x="2" y="0"/>
                        <a:pt x="11" y="3"/>
                      </a:cubicBezTo>
                      <a:cubicBezTo>
                        <a:pt x="16" y="10"/>
                        <a:pt x="20" y="23"/>
                        <a:pt x="7" y="19"/>
                      </a:cubicBezTo>
                      <a:cubicBezTo>
                        <a:pt x="6" y="17"/>
                        <a:pt x="3" y="13"/>
                        <a:pt x="3" y="1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0" name="Freeform 9"/>
                <p:cNvSpPr>
                  <a:spLocks/>
                </p:cNvSpPr>
                <p:nvPr userDrawn="1"/>
              </p:nvSpPr>
              <p:spPr bwMode="ltGray">
                <a:xfrm>
                  <a:off x="2909" y="908"/>
                  <a:ext cx="31" cy="34"/>
                </a:xfrm>
                <a:custGeom>
                  <a:avLst/>
                  <a:gdLst>
                    <a:gd name="T0" fmla="*/ 31 w 30"/>
                    <a:gd name="T1" fmla="*/ 2 h 42"/>
                    <a:gd name="T2" fmla="*/ 8 w 30"/>
                    <a:gd name="T3" fmla="*/ 2 h 42"/>
                    <a:gd name="T4" fmla="*/ 0 w 30"/>
                    <a:gd name="T5" fmla="*/ 2 h 42"/>
                    <a:gd name="T6" fmla="*/ 31 w 30"/>
                    <a:gd name="T7" fmla="*/ 2 h 42"/>
                    <a:gd name="T8" fmla="*/ 45 w 30"/>
                    <a:gd name="T9" fmla="*/ 2 h 42"/>
                    <a:gd name="T10" fmla="*/ 43 w 30"/>
                    <a:gd name="T11" fmla="*/ 2 h 42"/>
                    <a:gd name="T12" fmla="*/ 31 w 30"/>
                    <a:gd name="T13" fmla="*/ 2 h 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16" y="33"/>
                      </a:moveTo>
                      <a:cubicBezTo>
                        <a:pt x="3" y="20"/>
                        <a:pt x="15" y="34"/>
                        <a:pt x="8" y="21"/>
                      </a:cubicBezTo>
                      <a:cubicBezTo>
                        <a:pt x="6" y="17"/>
                        <a:pt x="0" y="9"/>
                        <a:pt x="0" y="9"/>
                      </a:cubicBezTo>
                      <a:cubicBezTo>
                        <a:pt x="5" y="1"/>
                        <a:pt x="7" y="0"/>
                        <a:pt x="16" y="3"/>
                      </a:cubicBezTo>
                      <a:cubicBezTo>
                        <a:pt x="25" y="16"/>
                        <a:pt x="10" y="16"/>
                        <a:pt x="30" y="23"/>
                      </a:cubicBezTo>
                      <a:cubicBezTo>
                        <a:pt x="29" y="26"/>
                        <a:pt x="30" y="29"/>
                        <a:pt x="28" y="31"/>
                      </a:cubicBezTo>
                      <a:cubicBezTo>
                        <a:pt x="15" y="42"/>
                        <a:pt x="16" y="38"/>
                        <a:pt x="16" y="3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1" name="Freeform 10"/>
                <p:cNvSpPr>
                  <a:spLocks/>
                </p:cNvSpPr>
                <p:nvPr userDrawn="1"/>
              </p:nvSpPr>
              <p:spPr bwMode="ltGray">
                <a:xfrm>
                  <a:off x="2551" y="940"/>
                  <a:ext cx="25" cy="12"/>
                </a:xfrm>
                <a:custGeom>
                  <a:avLst/>
                  <a:gdLst>
                    <a:gd name="T0" fmla="*/ 15 w 25"/>
                    <a:gd name="T1" fmla="*/ 2 h 16"/>
                    <a:gd name="T2" fmla="*/ 3 w 25"/>
                    <a:gd name="T3" fmla="*/ 2 h 16"/>
                    <a:gd name="T4" fmla="*/ 15 w 25"/>
                    <a:gd name="T5" fmla="*/ 0 h 16"/>
                    <a:gd name="T6" fmla="*/ 15 w 25"/>
                    <a:gd name="T7" fmla="*/ 2 h 1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5" h="16">
                      <a:moveTo>
                        <a:pt x="15" y="16"/>
                      </a:moveTo>
                      <a:cubicBezTo>
                        <a:pt x="10" y="15"/>
                        <a:pt x="0" y="12"/>
                        <a:pt x="3" y="8"/>
                      </a:cubicBezTo>
                      <a:cubicBezTo>
                        <a:pt x="6" y="4"/>
                        <a:pt x="15" y="0"/>
                        <a:pt x="15" y="0"/>
                      </a:cubicBezTo>
                      <a:cubicBezTo>
                        <a:pt x="17" y="3"/>
                        <a:pt x="25" y="16"/>
                        <a:pt x="15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2" name="Freeform 11"/>
                <p:cNvSpPr>
                  <a:spLocks/>
                </p:cNvSpPr>
                <p:nvPr userDrawn="1"/>
              </p:nvSpPr>
              <p:spPr bwMode="ltGray">
                <a:xfrm>
                  <a:off x="2443" y="954"/>
                  <a:ext cx="65" cy="39"/>
                </a:xfrm>
                <a:custGeom>
                  <a:avLst/>
                  <a:gdLst>
                    <a:gd name="T0" fmla="*/ 14 w 65"/>
                    <a:gd name="T1" fmla="*/ 3 h 46"/>
                    <a:gd name="T2" fmla="*/ 30 w 65"/>
                    <a:gd name="T3" fmla="*/ 3 h 46"/>
                    <a:gd name="T4" fmla="*/ 42 w 65"/>
                    <a:gd name="T5" fmla="*/ 0 h 46"/>
                    <a:gd name="T6" fmla="*/ 58 w 65"/>
                    <a:gd name="T7" fmla="*/ 3 h 46"/>
                    <a:gd name="T8" fmla="*/ 32 w 65"/>
                    <a:gd name="T9" fmla="*/ 3 h 46"/>
                    <a:gd name="T10" fmla="*/ 12 w 65"/>
                    <a:gd name="T11" fmla="*/ 3 h 46"/>
                    <a:gd name="T12" fmla="*/ 8 w 65"/>
                    <a:gd name="T13" fmla="*/ 3 h 46"/>
                    <a:gd name="T14" fmla="*/ 12 w 65"/>
                    <a:gd name="T15" fmla="*/ 3 h 46"/>
                    <a:gd name="T16" fmla="*/ 14 w 65"/>
                    <a:gd name="T17" fmla="*/ 3 h 4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5" h="46">
                      <a:moveTo>
                        <a:pt x="14" y="24"/>
                      </a:moveTo>
                      <a:cubicBezTo>
                        <a:pt x="18" y="13"/>
                        <a:pt x="16" y="9"/>
                        <a:pt x="30" y="4"/>
                      </a:cubicBezTo>
                      <a:cubicBezTo>
                        <a:pt x="34" y="3"/>
                        <a:pt x="42" y="0"/>
                        <a:pt x="42" y="0"/>
                      </a:cubicBezTo>
                      <a:cubicBezTo>
                        <a:pt x="50" y="1"/>
                        <a:pt x="65" y="0"/>
                        <a:pt x="58" y="12"/>
                      </a:cubicBezTo>
                      <a:cubicBezTo>
                        <a:pt x="53" y="21"/>
                        <a:pt x="40" y="21"/>
                        <a:pt x="32" y="26"/>
                      </a:cubicBezTo>
                      <a:cubicBezTo>
                        <a:pt x="26" y="35"/>
                        <a:pt x="23" y="42"/>
                        <a:pt x="12" y="46"/>
                      </a:cubicBezTo>
                      <a:cubicBezTo>
                        <a:pt x="0" y="42"/>
                        <a:pt x="5" y="30"/>
                        <a:pt x="8" y="20"/>
                      </a:cubicBezTo>
                      <a:cubicBezTo>
                        <a:pt x="9" y="18"/>
                        <a:pt x="10" y="13"/>
                        <a:pt x="12" y="14"/>
                      </a:cubicBezTo>
                      <a:cubicBezTo>
                        <a:pt x="15" y="16"/>
                        <a:pt x="13" y="21"/>
                        <a:pt x="14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3" name="Freeform 12"/>
                <p:cNvSpPr>
                  <a:spLocks/>
                </p:cNvSpPr>
                <p:nvPr userDrawn="1"/>
              </p:nvSpPr>
              <p:spPr bwMode="ltGray">
                <a:xfrm>
                  <a:off x="2375" y="952"/>
                  <a:ext cx="68" cy="39"/>
                </a:xfrm>
                <a:custGeom>
                  <a:avLst/>
                  <a:gdLst>
                    <a:gd name="T0" fmla="*/ 0 w 69"/>
                    <a:gd name="T1" fmla="*/ 2 h 47"/>
                    <a:gd name="T2" fmla="*/ 18 w 69"/>
                    <a:gd name="T3" fmla="*/ 2 h 47"/>
                    <a:gd name="T4" fmla="*/ 37 w 69"/>
                    <a:gd name="T5" fmla="*/ 1 h 47"/>
                    <a:gd name="T6" fmla="*/ 49 w 69"/>
                    <a:gd name="T7" fmla="*/ 2 h 47"/>
                    <a:gd name="T8" fmla="*/ 35 w 69"/>
                    <a:gd name="T9" fmla="*/ 2 h 47"/>
                    <a:gd name="T10" fmla="*/ 28 w 69"/>
                    <a:gd name="T11" fmla="*/ 2 h 47"/>
                    <a:gd name="T12" fmla="*/ 22 w 69"/>
                    <a:gd name="T13" fmla="*/ 2 h 47"/>
                    <a:gd name="T14" fmla="*/ 16 w 69"/>
                    <a:gd name="T15" fmla="*/ 2 h 47"/>
                    <a:gd name="T16" fmla="*/ 12 w 69"/>
                    <a:gd name="T17" fmla="*/ 2 h 47"/>
                    <a:gd name="T18" fmla="*/ 0 w 69"/>
                    <a:gd name="T19" fmla="*/ 2 h 47"/>
                    <a:gd name="T20" fmla="*/ 0 w 69"/>
                    <a:gd name="T21" fmla="*/ 2 h 4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9" h="47">
                      <a:moveTo>
                        <a:pt x="0" y="31"/>
                      </a:moveTo>
                      <a:cubicBezTo>
                        <a:pt x="7" y="24"/>
                        <a:pt x="9" y="22"/>
                        <a:pt x="18" y="25"/>
                      </a:cubicBezTo>
                      <a:cubicBezTo>
                        <a:pt x="25" y="4"/>
                        <a:pt x="36" y="12"/>
                        <a:pt x="52" y="1"/>
                      </a:cubicBezTo>
                      <a:cubicBezTo>
                        <a:pt x="56" y="2"/>
                        <a:pt x="61" y="0"/>
                        <a:pt x="64" y="3"/>
                      </a:cubicBezTo>
                      <a:cubicBezTo>
                        <a:pt x="69" y="8"/>
                        <a:pt x="50" y="19"/>
                        <a:pt x="50" y="19"/>
                      </a:cubicBezTo>
                      <a:cubicBezTo>
                        <a:pt x="46" y="31"/>
                        <a:pt x="35" y="22"/>
                        <a:pt x="28" y="33"/>
                      </a:cubicBezTo>
                      <a:cubicBezTo>
                        <a:pt x="31" y="41"/>
                        <a:pt x="31" y="44"/>
                        <a:pt x="22" y="47"/>
                      </a:cubicBezTo>
                      <a:cubicBezTo>
                        <a:pt x="20" y="46"/>
                        <a:pt x="18" y="46"/>
                        <a:pt x="16" y="45"/>
                      </a:cubicBezTo>
                      <a:cubicBezTo>
                        <a:pt x="14" y="43"/>
                        <a:pt x="14" y="40"/>
                        <a:pt x="12" y="39"/>
                      </a:cubicBezTo>
                      <a:cubicBezTo>
                        <a:pt x="8" y="37"/>
                        <a:pt x="0" y="35"/>
                        <a:pt x="0" y="35"/>
                      </a:cubicBezTo>
                      <a:cubicBezTo>
                        <a:pt x="2" y="26"/>
                        <a:pt x="3" y="25"/>
                        <a:pt x="0" y="3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4" name="Freeform 13"/>
                <p:cNvSpPr>
                  <a:spLocks/>
                </p:cNvSpPr>
                <p:nvPr userDrawn="1"/>
              </p:nvSpPr>
              <p:spPr bwMode="ltGray">
                <a:xfrm>
                  <a:off x="2007" y="739"/>
                  <a:ext cx="354" cy="228"/>
                </a:xfrm>
                <a:custGeom>
                  <a:avLst/>
                  <a:gdLst>
                    <a:gd name="T0" fmla="*/ 10 w 355"/>
                    <a:gd name="T1" fmla="*/ 2 h 277"/>
                    <a:gd name="T2" fmla="*/ 36 w 355"/>
                    <a:gd name="T3" fmla="*/ 2 h 277"/>
                    <a:gd name="T4" fmla="*/ 46 w 355"/>
                    <a:gd name="T5" fmla="*/ 2 h 277"/>
                    <a:gd name="T6" fmla="*/ 76 w 355"/>
                    <a:gd name="T7" fmla="*/ 2 h 277"/>
                    <a:gd name="T8" fmla="*/ 92 w 355"/>
                    <a:gd name="T9" fmla="*/ 4 h 277"/>
                    <a:gd name="T10" fmla="*/ 122 w 355"/>
                    <a:gd name="T11" fmla="*/ 6 h 277"/>
                    <a:gd name="T12" fmla="*/ 136 w 355"/>
                    <a:gd name="T13" fmla="*/ 7 h 277"/>
                    <a:gd name="T14" fmla="*/ 148 w 355"/>
                    <a:gd name="T15" fmla="*/ 7 h 277"/>
                    <a:gd name="T16" fmla="*/ 154 w 355"/>
                    <a:gd name="T17" fmla="*/ 8 h 277"/>
                    <a:gd name="T18" fmla="*/ 176 w 355"/>
                    <a:gd name="T19" fmla="*/ 8 h 277"/>
                    <a:gd name="T20" fmla="*/ 170 w 355"/>
                    <a:gd name="T21" fmla="*/ 11 h 277"/>
                    <a:gd name="T22" fmla="*/ 177 w 355"/>
                    <a:gd name="T23" fmla="*/ 12 h 277"/>
                    <a:gd name="T24" fmla="*/ 183 w 355"/>
                    <a:gd name="T25" fmla="*/ 12 h 277"/>
                    <a:gd name="T26" fmla="*/ 201 w 355"/>
                    <a:gd name="T27" fmla="*/ 12 h 277"/>
                    <a:gd name="T28" fmla="*/ 221 w 355"/>
                    <a:gd name="T29" fmla="*/ 13 h 277"/>
                    <a:gd name="T30" fmla="*/ 239 w 355"/>
                    <a:gd name="T31" fmla="*/ 13 h 277"/>
                    <a:gd name="T32" fmla="*/ 257 w 355"/>
                    <a:gd name="T33" fmla="*/ 13 h 277"/>
                    <a:gd name="T34" fmla="*/ 281 w 355"/>
                    <a:gd name="T35" fmla="*/ 14 h 277"/>
                    <a:gd name="T36" fmla="*/ 299 w 355"/>
                    <a:gd name="T37" fmla="*/ 14 h 277"/>
                    <a:gd name="T38" fmla="*/ 337 w 355"/>
                    <a:gd name="T39" fmla="*/ 14 h 277"/>
                    <a:gd name="T40" fmla="*/ 327 w 355"/>
                    <a:gd name="T41" fmla="*/ 15 h 277"/>
                    <a:gd name="T42" fmla="*/ 307 w 355"/>
                    <a:gd name="T43" fmla="*/ 14 h 277"/>
                    <a:gd name="T44" fmla="*/ 285 w 355"/>
                    <a:gd name="T45" fmla="*/ 14 h 277"/>
                    <a:gd name="T46" fmla="*/ 273 w 355"/>
                    <a:gd name="T47" fmla="*/ 14 h 277"/>
                    <a:gd name="T48" fmla="*/ 237 w 355"/>
                    <a:gd name="T49" fmla="*/ 14 h 277"/>
                    <a:gd name="T50" fmla="*/ 219 w 355"/>
                    <a:gd name="T51" fmla="*/ 14 h 277"/>
                    <a:gd name="T52" fmla="*/ 172 w 355"/>
                    <a:gd name="T53" fmla="*/ 13 h 277"/>
                    <a:gd name="T54" fmla="*/ 160 w 355"/>
                    <a:gd name="T55" fmla="*/ 12 h 277"/>
                    <a:gd name="T56" fmla="*/ 126 w 355"/>
                    <a:gd name="T57" fmla="*/ 11 h 277"/>
                    <a:gd name="T58" fmla="*/ 108 w 355"/>
                    <a:gd name="T59" fmla="*/ 10 h 277"/>
                    <a:gd name="T60" fmla="*/ 94 w 355"/>
                    <a:gd name="T61" fmla="*/ 8 h 277"/>
                    <a:gd name="T62" fmla="*/ 68 w 355"/>
                    <a:gd name="T63" fmla="*/ 6 h 277"/>
                    <a:gd name="T64" fmla="*/ 64 w 355"/>
                    <a:gd name="T65" fmla="*/ 6 h 277"/>
                    <a:gd name="T66" fmla="*/ 58 w 355"/>
                    <a:gd name="T67" fmla="*/ 6 h 277"/>
                    <a:gd name="T68" fmla="*/ 54 w 355"/>
                    <a:gd name="T69" fmla="*/ 5 h 277"/>
                    <a:gd name="T70" fmla="*/ 38 w 355"/>
                    <a:gd name="T71" fmla="*/ 3 h 277"/>
                    <a:gd name="T72" fmla="*/ 20 w 355"/>
                    <a:gd name="T73" fmla="*/ 2 h 277"/>
                    <a:gd name="T74" fmla="*/ 4 w 355"/>
                    <a:gd name="T75" fmla="*/ 2 h 277"/>
                    <a:gd name="T76" fmla="*/ 10 w 355"/>
                    <a:gd name="T77" fmla="*/ 2 h 277"/>
                    <a:gd name="T78" fmla="*/ 10 w 355"/>
                    <a:gd name="T79" fmla="*/ 2 h 27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355" h="277">
                      <a:moveTo>
                        <a:pt x="10" y="4"/>
                      </a:moveTo>
                      <a:cubicBezTo>
                        <a:pt x="22" y="0"/>
                        <a:pt x="24" y="14"/>
                        <a:pt x="36" y="18"/>
                      </a:cubicBezTo>
                      <a:cubicBezTo>
                        <a:pt x="37" y="19"/>
                        <a:pt x="45" y="29"/>
                        <a:pt x="46" y="30"/>
                      </a:cubicBezTo>
                      <a:cubicBezTo>
                        <a:pt x="56" y="40"/>
                        <a:pt x="67" y="38"/>
                        <a:pt x="76" y="52"/>
                      </a:cubicBezTo>
                      <a:cubicBezTo>
                        <a:pt x="80" y="58"/>
                        <a:pt x="92" y="66"/>
                        <a:pt x="92" y="66"/>
                      </a:cubicBezTo>
                      <a:cubicBezTo>
                        <a:pt x="96" y="79"/>
                        <a:pt x="112" y="88"/>
                        <a:pt x="122" y="98"/>
                      </a:cubicBezTo>
                      <a:cubicBezTo>
                        <a:pt x="124" y="105"/>
                        <a:pt x="130" y="124"/>
                        <a:pt x="136" y="128"/>
                      </a:cubicBezTo>
                      <a:cubicBezTo>
                        <a:pt x="140" y="130"/>
                        <a:pt x="148" y="132"/>
                        <a:pt x="148" y="132"/>
                      </a:cubicBezTo>
                      <a:cubicBezTo>
                        <a:pt x="150" y="138"/>
                        <a:pt x="154" y="150"/>
                        <a:pt x="154" y="150"/>
                      </a:cubicBezTo>
                      <a:cubicBezTo>
                        <a:pt x="161" y="139"/>
                        <a:pt x="168" y="144"/>
                        <a:pt x="176" y="152"/>
                      </a:cubicBezTo>
                      <a:cubicBezTo>
                        <a:pt x="174" y="167"/>
                        <a:pt x="173" y="181"/>
                        <a:pt x="170" y="196"/>
                      </a:cubicBezTo>
                      <a:cubicBezTo>
                        <a:pt x="171" y="202"/>
                        <a:pt x="174" y="220"/>
                        <a:pt x="180" y="224"/>
                      </a:cubicBezTo>
                      <a:cubicBezTo>
                        <a:pt x="185" y="228"/>
                        <a:pt x="193" y="228"/>
                        <a:pt x="198" y="232"/>
                      </a:cubicBezTo>
                      <a:cubicBezTo>
                        <a:pt x="204" y="230"/>
                        <a:pt x="216" y="234"/>
                        <a:pt x="216" y="234"/>
                      </a:cubicBezTo>
                      <a:cubicBezTo>
                        <a:pt x="223" y="241"/>
                        <a:pt x="225" y="245"/>
                        <a:pt x="236" y="242"/>
                      </a:cubicBezTo>
                      <a:cubicBezTo>
                        <a:pt x="242" y="240"/>
                        <a:pt x="254" y="236"/>
                        <a:pt x="254" y="236"/>
                      </a:cubicBezTo>
                      <a:cubicBezTo>
                        <a:pt x="260" y="240"/>
                        <a:pt x="265" y="246"/>
                        <a:pt x="272" y="248"/>
                      </a:cubicBezTo>
                      <a:cubicBezTo>
                        <a:pt x="277" y="250"/>
                        <a:pt x="291" y="252"/>
                        <a:pt x="296" y="256"/>
                      </a:cubicBezTo>
                      <a:cubicBezTo>
                        <a:pt x="301" y="260"/>
                        <a:pt x="314" y="264"/>
                        <a:pt x="314" y="264"/>
                      </a:cubicBezTo>
                      <a:cubicBezTo>
                        <a:pt x="330" y="263"/>
                        <a:pt x="338" y="261"/>
                        <a:pt x="352" y="266"/>
                      </a:cubicBezTo>
                      <a:cubicBezTo>
                        <a:pt x="355" y="275"/>
                        <a:pt x="350" y="277"/>
                        <a:pt x="342" y="274"/>
                      </a:cubicBezTo>
                      <a:cubicBezTo>
                        <a:pt x="336" y="276"/>
                        <a:pt x="322" y="272"/>
                        <a:pt x="322" y="272"/>
                      </a:cubicBezTo>
                      <a:cubicBezTo>
                        <a:pt x="314" y="275"/>
                        <a:pt x="308" y="272"/>
                        <a:pt x="300" y="270"/>
                      </a:cubicBezTo>
                      <a:cubicBezTo>
                        <a:pt x="296" y="269"/>
                        <a:pt x="288" y="266"/>
                        <a:pt x="288" y="266"/>
                      </a:cubicBezTo>
                      <a:cubicBezTo>
                        <a:pt x="276" y="270"/>
                        <a:pt x="264" y="266"/>
                        <a:pt x="252" y="264"/>
                      </a:cubicBezTo>
                      <a:cubicBezTo>
                        <a:pt x="245" y="259"/>
                        <a:pt x="242" y="257"/>
                        <a:pt x="234" y="260"/>
                      </a:cubicBezTo>
                      <a:cubicBezTo>
                        <a:pt x="211" y="252"/>
                        <a:pt x="192" y="256"/>
                        <a:pt x="172" y="242"/>
                      </a:cubicBezTo>
                      <a:cubicBezTo>
                        <a:pt x="165" y="231"/>
                        <a:pt x="176" y="221"/>
                        <a:pt x="160" y="216"/>
                      </a:cubicBezTo>
                      <a:cubicBezTo>
                        <a:pt x="154" y="233"/>
                        <a:pt x="136" y="203"/>
                        <a:pt x="126" y="200"/>
                      </a:cubicBezTo>
                      <a:cubicBezTo>
                        <a:pt x="120" y="196"/>
                        <a:pt x="114" y="190"/>
                        <a:pt x="108" y="186"/>
                      </a:cubicBezTo>
                      <a:cubicBezTo>
                        <a:pt x="104" y="175"/>
                        <a:pt x="104" y="165"/>
                        <a:pt x="94" y="158"/>
                      </a:cubicBezTo>
                      <a:cubicBezTo>
                        <a:pt x="83" y="142"/>
                        <a:pt x="85" y="119"/>
                        <a:pt x="68" y="108"/>
                      </a:cubicBezTo>
                      <a:cubicBezTo>
                        <a:pt x="67" y="106"/>
                        <a:pt x="66" y="104"/>
                        <a:pt x="64" y="102"/>
                      </a:cubicBezTo>
                      <a:cubicBezTo>
                        <a:pt x="62" y="101"/>
                        <a:pt x="59" y="102"/>
                        <a:pt x="58" y="100"/>
                      </a:cubicBezTo>
                      <a:cubicBezTo>
                        <a:pt x="56" y="97"/>
                        <a:pt x="54" y="88"/>
                        <a:pt x="54" y="88"/>
                      </a:cubicBezTo>
                      <a:cubicBezTo>
                        <a:pt x="59" y="73"/>
                        <a:pt x="52" y="61"/>
                        <a:pt x="38" y="58"/>
                      </a:cubicBezTo>
                      <a:cubicBezTo>
                        <a:pt x="32" y="49"/>
                        <a:pt x="31" y="44"/>
                        <a:pt x="20" y="40"/>
                      </a:cubicBezTo>
                      <a:cubicBezTo>
                        <a:pt x="16" y="27"/>
                        <a:pt x="16" y="26"/>
                        <a:pt x="4" y="22"/>
                      </a:cubicBezTo>
                      <a:cubicBezTo>
                        <a:pt x="1" y="13"/>
                        <a:pt x="0" y="5"/>
                        <a:pt x="10" y="2"/>
                      </a:cubicBezTo>
                      <a:cubicBezTo>
                        <a:pt x="18" y="5"/>
                        <a:pt x="18" y="4"/>
                        <a:pt x="10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5" name="Freeform 14"/>
                <p:cNvSpPr>
                  <a:spLocks/>
                </p:cNvSpPr>
                <p:nvPr userDrawn="1"/>
              </p:nvSpPr>
              <p:spPr bwMode="ltGray">
                <a:xfrm>
                  <a:off x="2222" y="724"/>
                  <a:ext cx="157" cy="167"/>
                </a:xfrm>
                <a:custGeom>
                  <a:avLst/>
                  <a:gdLst>
                    <a:gd name="T0" fmla="*/ 54 w 156"/>
                    <a:gd name="T1" fmla="*/ 2 h 206"/>
                    <a:gd name="T2" fmla="*/ 66 w 156"/>
                    <a:gd name="T3" fmla="*/ 2 h 206"/>
                    <a:gd name="T4" fmla="*/ 68 w 156"/>
                    <a:gd name="T5" fmla="*/ 2 h 206"/>
                    <a:gd name="T6" fmla="*/ 95 w 156"/>
                    <a:gd name="T7" fmla="*/ 2 h 206"/>
                    <a:gd name="T8" fmla="*/ 121 w 156"/>
                    <a:gd name="T9" fmla="*/ 2 h 206"/>
                    <a:gd name="T10" fmla="*/ 127 w 156"/>
                    <a:gd name="T11" fmla="*/ 2 h 206"/>
                    <a:gd name="T12" fmla="*/ 139 w 156"/>
                    <a:gd name="T13" fmla="*/ 0 h 206"/>
                    <a:gd name="T14" fmla="*/ 165 w 156"/>
                    <a:gd name="T15" fmla="*/ 2 h 206"/>
                    <a:gd name="T16" fmla="*/ 161 w 156"/>
                    <a:gd name="T17" fmla="*/ 2 h 206"/>
                    <a:gd name="T18" fmla="*/ 141 w 156"/>
                    <a:gd name="T19" fmla="*/ 2 h 206"/>
                    <a:gd name="T20" fmla="*/ 147 w 156"/>
                    <a:gd name="T21" fmla="*/ 4 h 206"/>
                    <a:gd name="T22" fmla="*/ 157 w 156"/>
                    <a:gd name="T23" fmla="*/ 5 h 206"/>
                    <a:gd name="T24" fmla="*/ 161 w 156"/>
                    <a:gd name="T25" fmla="*/ 5 h 206"/>
                    <a:gd name="T26" fmla="*/ 143 w 156"/>
                    <a:gd name="T27" fmla="*/ 5 h 206"/>
                    <a:gd name="T28" fmla="*/ 131 w 156"/>
                    <a:gd name="T29" fmla="*/ 6 h 206"/>
                    <a:gd name="T30" fmla="*/ 119 w 156"/>
                    <a:gd name="T31" fmla="*/ 6 h 206"/>
                    <a:gd name="T32" fmla="*/ 115 w 156"/>
                    <a:gd name="T33" fmla="*/ 8 h 206"/>
                    <a:gd name="T34" fmla="*/ 103 w 156"/>
                    <a:gd name="T35" fmla="*/ 9 h 206"/>
                    <a:gd name="T36" fmla="*/ 97 w 156"/>
                    <a:gd name="T37" fmla="*/ 9 h 206"/>
                    <a:gd name="T38" fmla="*/ 76 w 156"/>
                    <a:gd name="T39" fmla="*/ 9 h 206"/>
                    <a:gd name="T40" fmla="*/ 72 w 156"/>
                    <a:gd name="T41" fmla="*/ 8 h 206"/>
                    <a:gd name="T42" fmla="*/ 60 w 156"/>
                    <a:gd name="T43" fmla="*/ 8 h 206"/>
                    <a:gd name="T44" fmla="*/ 42 w 156"/>
                    <a:gd name="T45" fmla="*/ 8 h 206"/>
                    <a:gd name="T46" fmla="*/ 28 w 156"/>
                    <a:gd name="T47" fmla="*/ 8 h 206"/>
                    <a:gd name="T48" fmla="*/ 10 w 156"/>
                    <a:gd name="T49" fmla="*/ 6 h 206"/>
                    <a:gd name="T50" fmla="*/ 4 w 156"/>
                    <a:gd name="T51" fmla="*/ 5 h 206"/>
                    <a:gd name="T52" fmla="*/ 0 w 156"/>
                    <a:gd name="T53" fmla="*/ 5 h 206"/>
                    <a:gd name="T54" fmla="*/ 20 w 156"/>
                    <a:gd name="T55" fmla="*/ 4 h 206"/>
                    <a:gd name="T56" fmla="*/ 32 w 156"/>
                    <a:gd name="T57" fmla="*/ 4 h 206"/>
                    <a:gd name="T58" fmla="*/ 34 w 156"/>
                    <a:gd name="T59" fmla="*/ 3 h 206"/>
                    <a:gd name="T60" fmla="*/ 52 w 156"/>
                    <a:gd name="T61" fmla="*/ 2 h 206"/>
                    <a:gd name="T62" fmla="*/ 54 w 156"/>
                    <a:gd name="T63" fmla="*/ 2 h 20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156" h="206">
                      <a:moveTo>
                        <a:pt x="54" y="66"/>
                      </a:moveTo>
                      <a:cubicBezTo>
                        <a:pt x="58" y="63"/>
                        <a:pt x="64" y="63"/>
                        <a:pt x="66" y="58"/>
                      </a:cubicBezTo>
                      <a:cubicBezTo>
                        <a:pt x="67" y="56"/>
                        <a:pt x="67" y="53"/>
                        <a:pt x="68" y="52"/>
                      </a:cubicBezTo>
                      <a:cubicBezTo>
                        <a:pt x="71" y="49"/>
                        <a:pt x="80" y="44"/>
                        <a:pt x="80" y="44"/>
                      </a:cubicBezTo>
                      <a:cubicBezTo>
                        <a:pt x="113" y="55"/>
                        <a:pt x="85" y="29"/>
                        <a:pt x="106" y="22"/>
                      </a:cubicBezTo>
                      <a:cubicBezTo>
                        <a:pt x="110" y="17"/>
                        <a:pt x="108" y="9"/>
                        <a:pt x="112" y="4"/>
                      </a:cubicBezTo>
                      <a:cubicBezTo>
                        <a:pt x="115" y="1"/>
                        <a:pt x="124" y="0"/>
                        <a:pt x="124" y="0"/>
                      </a:cubicBezTo>
                      <a:cubicBezTo>
                        <a:pt x="138" y="14"/>
                        <a:pt x="126" y="23"/>
                        <a:pt x="150" y="28"/>
                      </a:cubicBezTo>
                      <a:cubicBezTo>
                        <a:pt x="156" y="36"/>
                        <a:pt x="154" y="39"/>
                        <a:pt x="146" y="44"/>
                      </a:cubicBezTo>
                      <a:cubicBezTo>
                        <a:pt x="141" y="52"/>
                        <a:pt x="135" y="61"/>
                        <a:pt x="126" y="64"/>
                      </a:cubicBezTo>
                      <a:cubicBezTo>
                        <a:pt x="118" y="75"/>
                        <a:pt x="128" y="83"/>
                        <a:pt x="132" y="94"/>
                      </a:cubicBezTo>
                      <a:cubicBezTo>
                        <a:pt x="129" y="103"/>
                        <a:pt x="135" y="105"/>
                        <a:pt x="142" y="110"/>
                      </a:cubicBezTo>
                      <a:cubicBezTo>
                        <a:pt x="145" y="119"/>
                        <a:pt x="141" y="120"/>
                        <a:pt x="146" y="128"/>
                      </a:cubicBezTo>
                      <a:cubicBezTo>
                        <a:pt x="142" y="139"/>
                        <a:pt x="135" y="133"/>
                        <a:pt x="128" y="128"/>
                      </a:cubicBezTo>
                      <a:cubicBezTo>
                        <a:pt x="116" y="132"/>
                        <a:pt x="122" y="136"/>
                        <a:pt x="116" y="146"/>
                      </a:cubicBezTo>
                      <a:cubicBezTo>
                        <a:pt x="113" y="151"/>
                        <a:pt x="108" y="152"/>
                        <a:pt x="104" y="156"/>
                      </a:cubicBezTo>
                      <a:cubicBezTo>
                        <a:pt x="107" y="167"/>
                        <a:pt x="112" y="191"/>
                        <a:pt x="100" y="198"/>
                      </a:cubicBezTo>
                      <a:cubicBezTo>
                        <a:pt x="96" y="200"/>
                        <a:pt x="92" y="200"/>
                        <a:pt x="88" y="202"/>
                      </a:cubicBezTo>
                      <a:cubicBezTo>
                        <a:pt x="86" y="203"/>
                        <a:pt x="84" y="205"/>
                        <a:pt x="82" y="206"/>
                      </a:cubicBezTo>
                      <a:cubicBezTo>
                        <a:pt x="80" y="205"/>
                        <a:pt x="77" y="204"/>
                        <a:pt x="76" y="202"/>
                      </a:cubicBezTo>
                      <a:cubicBezTo>
                        <a:pt x="74" y="198"/>
                        <a:pt x="76" y="191"/>
                        <a:pt x="72" y="190"/>
                      </a:cubicBezTo>
                      <a:cubicBezTo>
                        <a:pt x="68" y="189"/>
                        <a:pt x="60" y="186"/>
                        <a:pt x="60" y="186"/>
                      </a:cubicBezTo>
                      <a:cubicBezTo>
                        <a:pt x="53" y="188"/>
                        <a:pt x="49" y="192"/>
                        <a:pt x="42" y="194"/>
                      </a:cubicBezTo>
                      <a:cubicBezTo>
                        <a:pt x="34" y="189"/>
                        <a:pt x="37" y="183"/>
                        <a:pt x="28" y="186"/>
                      </a:cubicBezTo>
                      <a:cubicBezTo>
                        <a:pt x="12" y="181"/>
                        <a:pt x="19" y="161"/>
                        <a:pt x="10" y="148"/>
                      </a:cubicBezTo>
                      <a:cubicBezTo>
                        <a:pt x="5" y="121"/>
                        <a:pt x="11" y="147"/>
                        <a:pt x="4" y="130"/>
                      </a:cubicBezTo>
                      <a:cubicBezTo>
                        <a:pt x="2" y="126"/>
                        <a:pt x="0" y="118"/>
                        <a:pt x="0" y="118"/>
                      </a:cubicBezTo>
                      <a:cubicBezTo>
                        <a:pt x="2" y="95"/>
                        <a:pt x="0" y="83"/>
                        <a:pt x="20" y="96"/>
                      </a:cubicBezTo>
                      <a:cubicBezTo>
                        <a:pt x="23" y="105"/>
                        <a:pt x="23" y="110"/>
                        <a:pt x="32" y="104"/>
                      </a:cubicBezTo>
                      <a:cubicBezTo>
                        <a:pt x="35" y="95"/>
                        <a:pt x="29" y="88"/>
                        <a:pt x="34" y="80"/>
                      </a:cubicBezTo>
                      <a:cubicBezTo>
                        <a:pt x="36" y="76"/>
                        <a:pt x="48" y="73"/>
                        <a:pt x="52" y="70"/>
                      </a:cubicBezTo>
                      <a:cubicBezTo>
                        <a:pt x="57" y="63"/>
                        <a:pt x="58" y="62"/>
                        <a:pt x="54" y="6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6" name="Freeform 15"/>
                <p:cNvSpPr>
                  <a:spLocks/>
                </p:cNvSpPr>
                <p:nvPr userDrawn="1"/>
              </p:nvSpPr>
              <p:spPr bwMode="ltGray">
                <a:xfrm>
                  <a:off x="2375" y="800"/>
                  <a:ext cx="110" cy="32"/>
                </a:xfrm>
                <a:custGeom>
                  <a:avLst/>
                  <a:gdLst>
                    <a:gd name="T0" fmla="*/ 4 w 109"/>
                    <a:gd name="T1" fmla="*/ 3 h 38"/>
                    <a:gd name="T2" fmla="*/ 18 w 109"/>
                    <a:gd name="T3" fmla="*/ 3 h 38"/>
                    <a:gd name="T4" fmla="*/ 46 w 109"/>
                    <a:gd name="T5" fmla="*/ 3 h 38"/>
                    <a:gd name="T6" fmla="*/ 87 w 109"/>
                    <a:gd name="T7" fmla="*/ 3 h 38"/>
                    <a:gd name="T8" fmla="*/ 105 w 109"/>
                    <a:gd name="T9" fmla="*/ 0 h 38"/>
                    <a:gd name="T10" fmla="*/ 91 w 109"/>
                    <a:gd name="T11" fmla="*/ 3 h 38"/>
                    <a:gd name="T12" fmla="*/ 75 w 109"/>
                    <a:gd name="T13" fmla="*/ 3 h 38"/>
                    <a:gd name="T14" fmla="*/ 42 w 109"/>
                    <a:gd name="T15" fmla="*/ 3 h 38"/>
                    <a:gd name="T16" fmla="*/ 14 w 109"/>
                    <a:gd name="T17" fmla="*/ 3 h 38"/>
                    <a:gd name="T18" fmla="*/ 4 w 109"/>
                    <a:gd name="T19" fmla="*/ 3 h 3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09" h="38">
                      <a:moveTo>
                        <a:pt x="4" y="32"/>
                      </a:moveTo>
                      <a:cubicBezTo>
                        <a:pt x="7" y="22"/>
                        <a:pt x="7" y="14"/>
                        <a:pt x="18" y="10"/>
                      </a:cubicBezTo>
                      <a:cubicBezTo>
                        <a:pt x="28" y="12"/>
                        <a:pt x="37" y="14"/>
                        <a:pt x="46" y="20"/>
                      </a:cubicBezTo>
                      <a:cubicBezTo>
                        <a:pt x="62" y="15"/>
                        <a:pt x="54" y="17"/>
                        <a:pt x="72" y="14"/>
                      </a:cubicBezTo>
                      <a:cubicBezTo>
                        <a:pt x="77" y="9"/>
                        <a:pt x="90" y="0"/>
                        <a:pt x="90" y="0"/>
                      </a:cubicBezTo>
                      <a:cubicBezTo>
                        <a:pt x="109" y="6"/>
                        <a:pt x="85" y="23"/>
                        <a:pt x="76" y="26"/>
                      </a:cubicBezTo>
                      <a:cubicBezTo>
                        <a:pt x="71" y="33"/>
                        <a:pt x="68" y="35"/>
                        <a:pt x="60" y="38"/>
                      </a:cubicBezTo>
                      <a:cubicBezTo>
                        <a:pt x="54" y="36"/>
                        <a:pt x="42" y="32"/>
                        <a:pt x="42" y="32"/>
                      </a:cubicBezTo>
                      <a:cubicBezTo>
                        <a:pt x="33" y="23"/>
                        <a:pt x="26" y="26"/>
                        <a:pt x="14" y="30"/>
                      </a:cubicBezTo>
                      <a:cubicBezTo>
                        <a:pt x="1" y="28"/>
                        <a:pt x="0" y="24"/>
                        <a:pt x="4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7" name="Freeform 16"/>
                <p:cNvSpPr>
                  <a:spLocks/>
                </p:cNvSpPr>
                <p:nvPr userDrawn="1"/>
              </p:nvSpPr>
              <p:spPr bwMode="ltGray">
                <a:xfrm>
                  <a:off x="2370" y="839"/>
                  <a:ext cx="75" cy="84"/>
                </a:xfrm>
                <a:custGeom>
                  <a:avLst/>
                  <a:gdLst>
                    <a:gd name="T0" fmla="*/ 8 w 76"/>
                    <a:gd name="T1" fmla="*/ 2 h 104"/>
                    <a:gd name="T2" fmla="*/ 18 w 76"/>
                    <a:gd name="T3" fmla="*/ 0 h 104"/>
                    <a:gd name="T4" fmla="*/ 34 w 76"/>
                    <a:gd name="T5" fmla="*/ 2 h 104"/>
                    <a:gd name="T6" fmla="*/ 47 w 76"/>
                    <a:gd name="T7" fmla="*/ 2 h 104"/>
                    <a:gd name="T8" fmla="*/ 38 w 76"/>
                    <a:gd name="T9" fmla="*/ 2 h 104"/>
                    <a:gd name="T10" fmla="*/ 39 w 76"/>
                    <a:gd name="T11" fmla="*/ 2 h 104"/>
                    <a:gd name="T12" fmla="*/ 43 w 76"/>
                    <a:gd name="T13" fmla="*/ 2 h 104"/>
                    <a:gd name="T14" fmla="*/ 38 w 76"/>
                    <a:gd name="T15" fmla="*/ 3 h 104"/>
                    <a:gd name="T16" fmla="*/ 34 w 76"/>
                    <a:gd name="T17" fmla="*/ 2 h 104"/>
                    <a:gd name="T18" fmla="*/ 22 w 76"/>
                    <a:gd name="T19" fmla="*/ 2 h 104"/>
                    <a:gd name="T20" fmla="*/ 28 w 76"/>
                    <a:gd name="T21" fmla="*/ 2 h 104"/>
                    <a:gd name="T22" fmla="*/ 30 w 76"/>
                    <a:gd name="T23" fmla="*/ 3 h 104"/>
                    <a:gd name="T24" fmla="*/ 20 w 76"/>
                    <a:gd name="T25" fmla="*/ 4 h 104"/>
                    <a:gd name="T26" fmla="*/ 12 w 76"/>
                    <a:gd name="T27" fmla="*/ 4 h 104"/>
                    <a:gd name="T28" fmla="*/ 8 w 76"/>
                    <a:gd name="T29" fmla="*/ 4 h 104"/>
                    <a:gd name="T30" fmla="*/ 0 w 76"/>
                    <a:gd name="T31" fmla="*/ 2 h 104"/>
                    <a:gd name="T32" fmla="*/ 2 w 76"/>
                    <a:gd name="T33" fmla="*/ 2 h 104"/>
                    <a:gd name="T34" fmla="*/ 8 w 76"/>
                    <a:gd name="T35" fmla="*/ 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76" h="104">
                      <a:moveTo>
                        <a:pt x="8" y="18"/>
                      </a:moveTo>
                      <a:cubicBezTo>
                        <a:pt x="10" y="8"/>
                        <a:pt x="9" y="3"/>
                        <a:pt x="18" y="0"/>
                      </a:cubicBezTo>
                      <a:cubicBezTo>
                        <a:pt x="28" y="3"/>
                        <a:pt x="25" y="12"/>
                        <a:pt x="34" y="18"/>
                      </a:cubicBezTo>
                      <a:cubicBezTo>
                        <a:pt x="46" y="16"/>
                        <a:pt x="51" y="8"/>
                        <a:pt x="62" y="4"/>
                      </a:cubicBezTo>
                      <a:cubicBezTo>
                        <a:pt x="76" y="9"/>
                        <a:pt x="56" y="31"/>
                        <a:pt x="46" y="34"/>
                      </a:cubicBezTo>
                      <a:cubicBezTo>
                        <a:pt x="51" y="56"/>
                        <a:pt x="43" y="29"/>
                        <a:pt x="54" y="48"/>
                      </a:cubicBezTo>
                      <a:cubicBezTo>
                        <a:pt x="56" y="52"/>
                        <a:pt x="58" y="60"/>
                        <a:pt x="58" y="60"/>
                      </a:cubicBezTo>
                      <a:cubicBezTo>
                        <a:pt x="55" y="68"/>
                        <a:pt x="54" y="71"/>
                        <a:pt x="46" y="74"/>
                      </a:cubicBezTo>
                      <a:cubicBezTo>
                        <a:pt x="38" y="71"/>
                        <a:pt x="37" y="68"/>
                        <a:pt x="34" y="60"/>
                      </a:cubicBezTo>
                      <a:cubicBezTo>
                        <a:pt x="33" y="50"/>
                        <a:pt x="32" y="33"/>
                        <a:pt x="22" y="48"/>
                      </a:cubicBezTo>
                      <a:cubicBezTo>
                        <a:pt x="25" y="60"/>
                        <a:pt x="23" y="53"/>
                        <a:pt x="28" y="68"/>
                      </a:cubicBezTo>
                      <a:cubicBezTo>
                        <a:pt x="29" y="70"/>
                        <a:pt x="30" y="74"/>
                        <a:pt x="30" y="74"/>
                      </a:cubicBezTo>
                      <a:cubicBezTo>
                        <a:pt x="24" y="84"/>
                        <a:pt x="22" y="93"/>
                        <a:pt x="20" y="104"/>
                      </a:cubicBezTo>
                      <a:cubicBezTo>
                        <a:pt x="17" y="103"/>
                        <a:pt x="14" y="104"/>
                        <a:pt x="12" y="102"/>
                      </a:cubicBezTo>
                      <a:cubicBezTo>
                        <a:pt x="9" y="99"/>
                        <a:pt x="8" y="90"/>
                        <a:pt x="8" y="90"/>
                      </a:cubicBezTo>
                      <a:cubicBezTo>
                        <a:pt x="13" y="75"/>
                        <a:pt x="14" y="64"/>
                        <a:pt x="0" y="54"/>
                      </a:cubicBezTo>
                      <a:cubicBezTo>
                        <a:pt x="1" y="46"/>
                        <a:pt x="1" y="38"/>
                        <a:pt x="2" y="30"/>
                      </a:cubicBezTo>
                      <a:cubicBezTo>
                        <a:pt x="2" y="27"/>
                        <a:pt x="13" y="2"/>
                        <a:pt x="8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8" name="Freeform 17"/>
                <p:cNvSpPr>
                  <a:spLocks/>
                </p:cNvSpPr>
                <p:nvPr userDrawn="1"/>
              </p:nvSpPr>
              <p:spPr bwMode="ltGray">
                <a:xfrm>
                  <a:off x="2497" y="793"/>
                  <a:ext cx="37" cy="49"/>
                </a:xfrm>
                <a:custGeom>
                  <a:avLst/>
                  <a:gdLst>
                    <a:gd name="T0" fmla="*/ 3 w 37"/>
                    <a:gd name="T1" fmla="*/ 2 h 61"/>
                    <a:gd name="T2" fmla="*/ 13 w 37"/>
                    <a:gd name="T3" fmla="*/ 0 h 61"/>
                    <a:gd name="T4" fmla="*/ 15 w 37"/>
                    <a:gd name="T5" fmla="*/ 2 h 61"/>
                    <a:gd name="T6" fmla="*/ 37 w 37"/>
                    <a:gd name="T7" fmla="*/ 2 h 61"/>
                    <a:gd name="T8" fmla="*/ 19 w 37"/>
                    <a:gd name="T9" fmla="*/ 2 h 61"/>
                    <a:gd name="T10" fmla="*/ 5 w 37"/>
                    <a:gd name="T11" fmla="*/ 2 h 61"/>
                    <a:gd name="T12" fmla="*/ 1 w 37"/>
                    <a:gd name="T13" fmla="*/ 2 h 61"/>
                    <a:gd name="T14" fmla="*/ 3 w 37"/>
                    <a:gd name="T15" fmla="*/ 2 h 6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7" h="61">
                      <a:moveTo>
                        <a:pt x="3" y="28"/>
                      </a:moveTo>
                      <a:cubicBezTo>
                        <a:pt x="5" y="14"/>
                        <a:pt x="2" y="7"/>
                        <a:pt x="13" y="0"/>
                      </a:cubicBezTo>
                      <a:cubicBezTo>
                        <a:pt x="26" y="9"/>
                        <a:pt x="23" y="17"/>
                        <a:pt x="15" y="28"/>
                      </a:cubicBezTo>
                      <a:cubicBezTo>
                        <a:pt x="25" y="31"/>
                        <a:pt x="33" y="27"/>
                        <a:pt x="37" y="38"/>
                      </a:cubicBezTo>
                      <a:cubicBezTo>
                        <a:pt x="30" y="45"/>
                        <a:pt x="28" y="47"/>
                        <a:pt x="19" y="44"/>
                      </a:cubicBezTo>
                      <a:cubicBezTo>
                        <a:pt x="13" y="54"/>
                        <a:pt x="18" y="61"/>
                        <a:pt x="5" y="58"/>
                      </a:cubicBezTo>
                      <a:cubicBezTo>
                        <a:pt x="0" y="50"/>
                        <a:pt x="3" y="44"/>
                        <a:pt x="1" y="34"/>
                      </a:cubicBezTo>
                      <a:cubicBezTo>
                        <a:pt x="2" y="32"/>
                        <a:pt x="3" y="28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9" name="Freeform 18"/>
                <p:cNvSpPr>
                  <a:spLocks/>
                </p:cNvSpPr>
                <p:nvPr userDrawn="1"/>
              </p:nvSpPr>
              <p:spPr bwMode="ltGray">
                <a:xfrm>
                  <a:off x="2506" y="869"/>
                  <a:ext cx="47" cy="24"/>
                </a:xfrm>
                <a:custGeom>
                  <a:avLst/>
                  <a:gdLst>
                    <a:gd name="T0" fmla="*/ 7 w 49"/>
                    <a:gd name="T1" fmla="*/ 0 h 29"/>
                    <a:gd name="T2" fmla="*/ 14 w 49"/>
                    <a:gd name="T3" fmla="*/ 0 h 29"/>
                    <a:gd name="T4" fmla="*/ 27 w 49"/>
                    <a:gd name="T5" fmla="*/ 2 h 29"/>
                    <a:gd name="T6" fmla="*/ 20 w 49"/>
                    <a:gd name="T7" fmla="*/ 2 h 29"/>
                    <a:gd name="T8" fmla="*/ 3 w 49"/>
                    <a:gd name="T9" fmla="*/ 2 h 29"/>
                    <a:gd name="T10" fmla="*/ 7 w 49"/>
                    <a:gd name="T11" fmla="*/ 0 h 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9" h="29">
                      <a:moveTo>
                        <a:pt x="7" y="0"/>
                      </a:moveTo>
                      <a:cubicBezTo>
                        <a:pt x="15" y="6"/>
                        <a:pt x="19" y="2"/>
                        <a:pt x="29" y="0"/>
                      </a:cubicBezTo>
                      <a:cubicBezTo>
                        <a:pt x="45" y="5"/>
                        <a:pt x="40" y="3"/>
                        <a:pt x="49" y="16"/>
                      </a:cubicBezTo>
                      <a:cubicBezTo>
                        <a:pt x="46" y="29"/>
                        <a:pt x="42" y="21"/>
                        <a:pt x="35" y="14"/>
                      </a:cubicBezTo>
                      <a:cubicBezTo>
                        <a:pt x="26" y="15"/>
                        <a:pt x="12" y="19"/>
                        <a:pt x="3" y="16"/>
                      </a:cubicBezTo>
                      <a:cubicBezTo>
                        <a:pt x="0" y="6"/>
                        <a:pt x="7" y="10"/>
                        <a:pt x="7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0" name="Freeform 19"/>
                <p:cNvSpPr>
                  <a:spLocks/>
                </p:cNvSpPr>
                <p:nvPr userDrawn="1"/>
              </p:nvSpPr>
              <p:spPr bwMode="ltGray">
                <a:xfrm>
                  <a:off x="2555" y="832"/>
                  <a:ext cx="61" cy="42"/>
                </a:xfrm>
                <a:custGeom>
                  <a:avLst/>
                  <a:gdLst>
                    <a:gd name="T0" fmla="*/ 21 w 61"/>
                    <a:gd name="T1" fmla="*/ 5 h 48"/>
                    <a:gd name="T2" fmla="*/ 15 w 61"/>
                    <a:gd name="T3" fmla="*/ 4 h 48"/>
                    <a:gd name="T4" fmla="*/ 3 w 61"/>
                    <a:gd name="T5" fmla="*/ 4 h 48"/>
                    <a:gd name="T6" fmla="*/ 13 w 61"/>
                    <a:gd name="T7" fmla="*/ 4 h 48"/>
                    <a:gd name="T8" fmla="*/ 25 w 61"/>
                    <a:gd name="T9" fmla="*/ 0 h 48"/>
                    <a:gd name="T10" fmla="*/ 49 w 61"/>
                    <a:gd name="T11" fmla="*/ 4 h 48"/>
                    <a:gd name="T12" fmla="*/ 53 w 61"/>
                    <a:gd name="T13" fmla="*/ 4 h 48"/>
                    <a:gd name="T14" fmla="*/ 61 w 61"/>
                    <a:gd name="T15" fmla="*/ 4 h 48"/>
                    <a:gd name="T16" fmla="*/ 41 w 61"/>
                    <a:gd name="T17" fmla="*/ 5 h 48"/>
                    <a:gd name="T18" fmla="*/ 23 w 61"/>
                    <a:gd name="T19" fmla="*/ 7 h 48"/>
                    <a:gd name="T20" fmla="*/ 21 w 61"/>
                    <a:gd name="T21" fmla="*/ 5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1" h="48">
                      <a:moveTo>
                        <a:pt x="21" y="38"/>
                      </a:moveTo>
                      <a:cubicBezTo>
                        <a:pt x="19" y="34"/>
                        <a:pt x="19" y="29"/>
                        <a:pt x="15" y="26"/>
                      </a:cubicBezTo>
                      <a:cubicBezTo>
                        <a:pt x="12" y="24"/>
                        <a:pt x="3" y="22"/>
                        <a:pt x="3" y="22"/>
                      </a:cubicBezTo>
                      <a:cubicBezTo>
                        <a:pt x="0" y="12"/>
                        <a:pt x="5" y="12"/>
                        <a:pt x="13" y="8"/>
                      </a:cubicBezTo>
                      <a:cubicBezTo>
                        <a:pt x="17" y="6"/>
                        <a:pt x="25" y="0"/>
                        <a:pt x="25" y="0"/>
                      </a:cubicBezTo>
                      <a:cubicBezTo>
                        <a:pt x="37" y="2"/>
                        <a:pt x="41" y="2"/>
                        <a:pt x="49" y="10"/>
                      </a:cubicBezTo>
                      <a:cubicBezTo>
                        <a:pt x="45" y="21"/>
                        <a:pt x="46" y="12"/>
                        <a:pt x="53" y="20"/>
                      </a:cubicBezTo>
                      <a:cubicBezTo>
                        <a:pt x="56" y="24"/>
                        <a:pt x="61" y="32"/>
                        <a:pt x="61" y="32"/>
                      </a:cubicBezTo>
                      <a:cubicBezTo>
                        <a:pt x="56" y="47"/>
                        <a:pt x="53" y="42"/>
                        <a:pt x="41" y="38"/>
                      </a:cubicBezTo>
                      <a:cubicBezTo>
                        <a:pt x="27" y="47"/>
                        <a:pt x="34" y="48"/>
                        <a:pt x="23" y="44"/>
                      </a:cubicBezTo>
                      <a:cubicBezTo>
                        <a:pt x="22" y="42"/>
                        <a:pt x="21" y="38"/>
                        <a:pt x="21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1" name="Freeform 20"/>
                <p:cNvSpPr>
                  <a:spLocks/>
                </p:cNvSpPr>
                <p:nvPr userDrawn="1"/>
              </p:nvSpPr>
              <p:spPr bwMode="ltGray">
                <a:xfrm>
                  <a:off x="2572" y="852"/>
                  <a:ext cx="286" cy="149"/>
                </a:xfrm>
                <a:custGeom>
                  <a:avLst/>
                  <a:gdLst>
                    <a:gd name="T0" fmla="*/ 46 w 286"/>
                    <a:gd name="T1" fmla="*/ 2 h 182"/>
                    <a:gd name="T2" fmla="*/ 36 w 286"/>
                    <a:gd name="T3" fmla="*/ 2 h 182"/>
                    <a:gd name="T4" fmla="*/ 26 w 286"/>
                    <a:gd name="T5" fmla="*/ 2 h 182"/>
                    <a:gd name="T6" fmla="*/ 0 w 286"/>
                    <a:gd name="T7" fmla="*/ 2 h 182"/>
                    <a:gd name="T8" fmla="*/ 10 w 286"/>
                    <a:gd name="T9" fmla="*/ 2 h 182"/>
                    <a:gd name="T10" fmla="*/ 16 w 286"/>
                    <a:gd name="T11" fmla="*/ 3 h 182"/>
                    <a:gd name="T12" fmla="*/ 24 w 286"/>
                    <a:gd name="T13" fmla="*/ 2 h 182"/>
                    <a:gd name="T14" fmla="*/ 30 w 286"/>
                    <a:gd name="T15" fmla="*/ 2 h 182"/>
                    <a:gd name="T16" fmla="*/ 48 w 286"/>
                    <a:gd name="T17" fmla="*/ 2 h 182"/>
                    <a:gd name="T18" fmla="*/ 70 w 286"/>
                    <a:gd name="T19" fmla="*/ 3 h 182"/>
                    <a:gd name="T20" fmla="*/ 88 w 286"/>
                    <a:gd name="T21" fmla="*/ 3 h 182"/>
                    <a:gd name="T22" fmla="*/ 106 w 286"/>
                    <a:gd name="T23" fmla="*/ 5 h 182"/>
                    <a:gd name="T24" fmla="*/ 104 w 286"/>
                    <a:gd name="T25" fmla="*/ 6 h 182"/>
                    <a:gd name="T26" fmla="*/ 98 w 286"/>
                    <a:gd name="T27" fmla="*/ 7 h 182"/>
                    <a:gd name="T28" fmla="*/ 122 w 286"/>
                    <a:gd name="T29" fmla="*/ 6 h 182"/>
                    <a:gd name="T30" fmla="*/ 140 w 286"/>
                    <a:gd name="T31" fmla="*/ 7 h 182"/>
                    <a:gd name="T32" fmla="*/ 168 w 286"/>
                    <a:gd name="T33" fmla="*/ 7 h 182"/>
                    <a:gd name="T34" fmla="*/ 174 w 286"/>
                    <a:gd name="T35" fmla="*/ 7 h 182"/>
                    <a:gd name="T36" fmla="*/ 168 w 286"/>
                    <a:gd name="T37" fmla="*/ 7 h 182"/>
                    <a:gd name="T38" fmla="*/ 178 w 286"/>
                    <a:gd name="T39" fmla="*/ 7 h 182"/>
                    <a:gd name="T40" fmla="*/ 186 w 286"/>
                    <a:gd name="T41" fmla="*/ 6 h 182"/>
                    <a:gd name="T42" fmla="*/ 202 w 286"/>
                    <a:gd name="T43" fmla="*/ 6 h 182"/>
                    <a:gd name="T44" fmla="*/ 214 w 286"/>
                    <a:gd name="T45" fmla="*/ 6 h 182"/>
                    <a:gd name="T46" fmla="*/ 244 w 286"/>
                    <a:gd name="T47" fmla="*/ 9 h 182"/>
                    <a:gd name="T48" fmla="*/ 262 w 286"/>
                    <a:gd name="T49" fmla="*/ 9 h 182"/>
                    <a:gd name="T50" fmla="*/ 284 w 286"/>
                    <a:gd name="T51" fmla="*/ 9 h 182"/>
                    <a:gd name="T52" fmla="*/ 268 w 286"/>
                    <a:gd name="T53" fmla="*/ 7 h 182"/>
                    <a:gd name="T54" fmla="*/ 256 w 286"/>
                    <a:gd name="T55" fmla="*/ 7 h 182"/>
                    <a:gd name="T56" fmla="*/ 250 w 286"/>
                    <a:gd name="T57" fmla="*/ 6 h 182"/>
                    <a:gd name="T58" fmla="*/ 248 w 286"/>
                    <a:gd name="T59" fmla="*/ 6 h 182"/>
                    <a:gd name="T60" fmla="*/ 236 w 286"/>
                    <a:gd name="T61" fmla="*/ 6 h 182"/>
                    <a:gd name="T62" fmla="*/ 240 w 286"/>
                    <a:gd name="T63" fmla="*/ 5 h 182"/>
                    <a:gd name="T64" fmla="*/ 220 w 286"/>
                    <a:gd name="T65" fmla="*/ 4 h 182"/>
                    <a:gd name="T66" fmla="*/ 210 w 286"/>
                    <a:gd name="T67" fmla="*/ 3 h 182"/>
                    <a:gd name="T68" fmla="*/ 190 w 286"/>
                    <a:gd name="T69" fmla="*/ 2 h 182"/>
                    <a:gd name="T70" fmla="*/ 168 w 286"/>
                    <a:gd name="T71" fmla="*/ 2 h 182"/>
                    <a:gd name="T72" fmla="*/ 156 w 286"/>
                    <a:gd name="T73" fmla="*/ 2 h 182"/>
                    <a:gd name="T74" fmla="*/ 120 w 286"/>
                    <a:gd name="T75" fmla="*/ 2 h 182"/>
                    <a:gd name="T76" fmla="*/ 102 w 286"/>
                    <a:gd name="T77" fmla="*/ 2 h 182"/>
                    <a:gd name="T78" fmla="*/ 96 w 286"/>
                    <a:gd name="T79" fmla="*/ 0 h 182"/>
                    <a:gd name="T80" fmla="*/ 70 w 286"/>
                    <a:gd name="T81" fmla="*/ 2 h 182"/>
                    <a:gd name="T82" fmla="*/ 56 w 286"/>
                    <a:gd name="T83" fmla="*/ 2 h 182"/>
                    <a:gd name="T84" fmla="*/ 46 w 286"/>
                    <a:gd name="T85" fmla="*/ 2 h 1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86" h="182">
                      <a:moveTo>
                        <a:pt x="46" y="28"/>
                      </a:moveTo>
                      <a:cubicBezTo>
                        <a:pt x="41" y="14"/>
                        <a:pt x="46" y="17"/>
                        <a:pt x="36" y="14"/>
                      </a:cubicBezTo>
                      <a:cubicBezTo>
                        <a:pt x="31" y="17"/>
                        <a:pt x="26" y="30"/>
                        <a:pt x="26" y="30"/>
                      </a:cubicBezTo>
                      <a:cubicBezTo>
                        <a:pt x="12" y="25"/>
                        <a:pt x="19" y="21"/>
                        <a:pt x="0" y="24"/>
                      </a:cubicBezTo>
                      <a:cubicBezTo>
                        <a:pt x="2" y="33"/>
                        <a:pt x="2" y="37"/>
                        <a:pt x="10" y="42"/>
                      </a:cubicBezTo>
                      <a:cubicBezTo>
                        <a:pt x="12" y="49"/>
                        <a:pt x="14" y="55"/>
                        <a:pt x="16" y="62"/>
                      </a:cubicBezTo>
                      <a:cubicBezTo>
                        <a:pt x="24" y="59"/>
                        <a:pt x="27" y="57"/>
                        <a:pt x="24" y="48"/>
                      </a:cubicBezTo>
                      <a:cubicBezTo>
                        <a:pt x="26" y="47"/>
                        <a:pt x="28" y="43"/>
                        <a:pt x="30" y="44"/>
                      </a:cubicBezTo>
                      <a:cubicBezTo>
                        <a:pt x="48" y="48"/>
                        <a:pt x="36" y="52"/>
                        <a:pt x="48" y="56"/>
                      </a:cubicBezTo>
                      <a:cubicBezTo>
                        <a:pt x="74" y="65"/>
                        <a:pt x="47" y="56"/>
                        <a:pt x="70" y="62"/>
                      </a:cubicBezTo>
                      <a:cubicBezTo>
                        <a:pt x="77" y="64"/>
                        <a:pt x="88" y="72"/>
                        <a:pt x="88" y="72"/>
                      </a:cubicBezTo>
                      <a:cubicBezTo>
                        <a:pt x="96" y="84"/>
                        <a:pt x="102" y="87"/>
                        <a:pt x="106" y="102"/>
                      </a:cubicBezTo>
                      <a:cubicBezTo>
                        <a:pt x="105" y="109"/>
                        <a:pt x="106" y="115"/>
                        <a:pt x="104" y="122"/>
                      </a:cubicBezTo>
                      <a:cubicBezTo>
                        <a:pt x="103" y="126"/>
                        <a:pt x="94" y="132"/>
                        <a:pt x="98" y="134"/>
                      </a:cubicBezTo>
                      <a:cubicBezTo>
                        <a:pt x="106" y="137"/>
                        <a:pt x="122" y="128"/>
                        <a:pt x="122" y="128"/>
                      </a:cubicBezTo>
                      <a:cubicBezTo>
                        <a:pt x="130" y="131"/>
                        <a:pt x="133" y="135"/>
                        <a:pt x="140" y="140"/>
                      </a:cubicBezTo>
                      <a:cubicBezTo>
                        <a:pt x="148" y="145"/>
                        <a:pt x="159" y="145"/>
                        <a:pt x="168" y="148"/>
                      </a:cubicBezTo>
                      <a:cubicBezTo>
                        <a:pt x="170" y="147"/>
                        <a:pt x="173" y="148"/>
                        <a:pt x="174" y="146"/>
                      </a:cubicBezTo>
                      <a:cubicBezTo>
                        <a:pt x="176" y="142"/>
                        <a:pt x="164" y="136"/>
                        <a:pt x="168" y="134"/>
                      </a:cubicBezTo>
                      <a:cubicBezTo>
                        <a:pt x="171" y="132"/>
                        <a:pt x="175" y="135"/>
                        <a:pt x="178" y="136"/>
                      </a:cubicBezTo>
                      <a:cubicBezTo>
                        <a:pt x="182" y="131"/>
                        <a:pt x="186" y="118"/>
                        <a:pt x="186" y="118"/>
                      </a:cubicBezTo>
                      <a:cubicBezTo>
                        <a:pt x="189" y="119"/>
                        <a:pt x="199" y="120"/>
                        <a:pt x="202" y="122"/>
                      </a:cubicBezTo>
                      <a:cubicBezTo>
                        <a:pt x="206" y="124"/>
                        <a:pt x="214" y="130"/>
                        <a:pt x="214" y="130"/>
                      </a:cubicBezTo>
                      <a:cubicBezTo>
                        <a:pt x="224" y="145"/>
                        <a:pt x="228" y="158"/>
                        <a:pt x="244" y="168"/>
                      </a:cubicBezTo>
                      <a:cubicBezTo>
                        <a:pt x="250" y="172"/>
                        <a:pt x="262" y="178"/>
                        <a:pt x="262" y="178"/>
                      </a:cubicBezTo>
                      <a:cubicBezTo>
                        <a:pt x="265" y="178"/>
                        <a:pt x="286" y="182"/>
                        <a:pt x="284" y="170"/>
                      </a:cubicBezTo>
                      <a:cubicBezTo>
                        <a:pt x="283" y="164"/>
                        <a:pt x="268" y="160"/>
                        <a:pt x="268" y="160"/>
                      </a:cubicBezTo>
                      <a:cubicBezTo>
                        <a:pt x="261" y="150"/>
                        <a:pt x="270" y="143"/>
                        <a:pt x="256" y="138"/>
                      </a:cubicBezTo>
                      <a:cubicBezTo>
                        <a:pt x="254" y="136"/>
                        <a:pt x="251" y="135"/>
                        <a:pt x="250" y="132"/>
                      </a:cubicBezTo>
                      <a:cubicBezTo>
                        <a:pt x="248" y="129"/>
                        <a:pt x="250" y="125"/>
                        <a:pt x="248" y="122"/>
                      </a:cubicBezTo>
                      <a:cubicBezTo>
                        <a:pt x="246" y="118"/>
                        <a:pt x="240" y="118"/>
                        <a:pt x="236" y="116"/>
                      </a:cubicBezTo>
                      <a:cubicBezTo>
                        <a:pt x="230" y="107"/>
                        <a:pt x="227" y="100"/>
                        <a:pt x="240" y="96"/>
                      </a:cubicBezTo>
                      <a:cubicBezTo>
                        <a:pt x="236" y="83"/>
                        <a:pt x="236" y="84"/>
                        <a:pt x="220" y="86"/>
                      </a:cubicBezTo>
                      <a:cubicBezTo>
                        <a:pt x="209" y="82"/>
                        <a:pt x="208" y="82"/>
                        <a:pt x="210" y="70"/>
                      </a:cubicBezTo>
                      <a:cubicBezTo>
                        <a:pt x="207" y="60"/>
                        <a:pt x="199" y="57"/>
                        <a:pt x="190" y="54"/>
                      </a:cubicBezTo>
                      <a:cubicBezTo>
                        <a:pt x="181" y="45"/>
                        <a:pt x="181" y="42"/>
                        <a:pt x="168" y="38"/>
                      </a:cubicBezTo>
                      <a:cubicBezTo>
                        <a:pt x="164" y="37"/>
                        <a:pt x="156" y="34"/>
                        <a:pt x="156" y="34"/>
                      </a:cubicBezTo>
                      <a:cubicBezTo>
                        <a:pt x="146" y="24"/>
                        <a:pt x="134" y="21"/>
                        <a:pt x="120" y="16"/>
                      </a:cubicBezTo>
                      <a:cubicBezTo>
                        <a:pt x="113" y="14"/>
                        <a:pt x="108" y="8"/>
                        <a:pt x="102" y="4"/>
                      </a:cubicBezTo>
                      <a:cubicBezTo>
                        <a:pt x="100" y="3"/>
                        <a:pt x="96" y="0"/>
                        <a:pt x="96" y="0"/>
                      </a:cubicBezTo>
                      <a:cubicBezTo>
                        <a:pt x="83" y="2"/>
                        <a:pt x="79" y="1"/>
                        <a:pt x="70" y="10"/>
                      </a:cubicBezTo>
                      <a:cubicBezTo>
                        <a:pt x="67" y="19"/>
                        <a:pt x="63" y="27"/>
                        <a:pt x="56" y="32"/>
                      </a:cubicBezTo>
                      <a:cubicBezTo>
                        <a:pt x="49" y="30"/>
                        <a:pt x="52" y="31"/>
                        <a:pt x="4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2" name="Freeform 21"/>
                <p:cNvSpPr>
                  <a:spLocks/>
                </p:cNvSpPr>
                <p:nvPr userDrawn="1"/>
              </p:nvSpPr>
              <p:spPr bwMode="ltGray">
                <a:xfrm>
                  <a:off x="2820" y="866"/>
                  <a:ext cx="78" cy="64"/>
                </a:xfrm>
                <a:custGeom>
                  <a:avLst/>
                  <a:gdLst>
                    <a:gd name="T0" fmla="*/ 1 w 78"/>
                    <a:gd name="T1" fmla="*/ 2 h 78"/>
                    <a:gd name="T2" fmla="*/ 27 w 78"/>
                    <a:gd name="T3" fmla="*/ 3 h 78"/>
                    <a:gd name="T4" fmla="*/ 45 w 78"/>
                    <a:gd name="T5" fmla="*/ 2 h 78"/>
                    <a:gd name="T6" fmla="*/ 57 w 78"/>
                    <a:gd name="T7" fmla="*/ 2 h 78"/>
                    <a:gd name="T8" fmla="*/ 43 w 78"/>
                    <a:gd name="T9" fmla="*/ 2 h 78"/>
                    <a:gd name="T10" fmla="*/ 43 w 78"/>
                    <a:gd name="T11" fmla="*/ 2 h 78"/>
                    <a:gd name="T12" fmla="*/ 71 w 78"/>
                    <a:gd name="T13" fmla="*/ 2 h 78"/>
                    <a:gd name="T14" fmla="*/ 67 w 78"/>
                    <a:gd name="T15" fmla="*/ 2 h 78"/>
                    <a:gd name="T16" fmla="*/ 33 w 78"/>
                    <a:gd name="T17" fmla="*/ 4 h 78"/>
                    <a:gd name="T18" fmla="*/ 9 w 78"/>
                    <a:gd name="T19" fmla="*/ 3 h 78"/>
                    <a:gd name="T20" fmla="*/ 3 w 78"/>
                    <a:gd name="T21" fmla="*/ 3 h 78"/>
                    <a:gd name="T22" fmla="*/ 1 w 78"/>
                    <a:gd name="T23" fmla="*/ 2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8" h="78">
                      <a:moveTo>
                        <a:pt x="1" y="58"/>
                      </a:moveTo>
                      <a:cubicBezTo>
                        <a:pt x="6" y="44"/>
                        <a:pt x="18" y="57"/>
                        <a:pt x="27" y="60"/>
                      </a:cubicBezTo>
                      <a:cubicBezTo>
                        <a:pt x="35" y="57"/>
                        <a:pt x="38" y="52"/>
                        <a:pt x="45" y="48"/>
                      </a:cubicBezTo>
                      <a:cubicBezTo>
                        <a:pt x="48" y="40"/>
                        <a:pt x="51" y="36"/>
                        <a:pt x="57" y="30"/>
                      </a:cubicBezTo>
                      <a:cubicBezTo>
                        <a:pt x="55" y="23"/>
                        <a:pt x="43" y="14"/>
                        <a:pt x="43" y="14"/>
                      </a:cubicBezTo>
                      <a:cubicBezTo>
                        <a:pt x="33" y="0"/>
                        <a:pt x="30" y="1"/>
                        <a:pt x="43" y="4"/>
                      </a:cubicBezTo>
                      <a:cubicBezTo>
                        <a:pt x="54" y="11"/>
                        <a:pt x="58" y="22"/>
                        <a:pt x="71" y="26"/>
                      </a:cubicBezTo>
                      <a:cubicBezTo>
                        <a:pt x="78" y="37"/>
                        <a:pt x="78" y="46"/>
                        <a:pt x="67" y="54"/>
                      </a:cubicBezTo>
                      <a:cubicBezTo>
                        <a:pt x="51" y="49"/>
                        <a:pt x="53" y="71"/>
                        <a:pt x="33" y="78"/>
                      </a:cubicBezTo>
                      <a:cubicBezTo>
                        <a:pt x="16" y="72"/>
                        <a:pt x="25" y="76"/>
                        <a:pt x="9" y="66"/>
                      </a:cubicBezTo>
                      <a:cubicBezTo>
                        <a:pt x="7" y="65"/>
                        <a:pt x="3" y="62"/>
                        <a:pt x="3" y="62"/>
                      </a:cubicBezTo>
                      <a:cubicBezTo>
                        <a:pt x="0" y="54"/>
                        <a:pt x="13" y="42"/>
                        <a:pt x="1" y="5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3" name="Freeform 22"/>
                <p:cNvSpPr>
                  <a:spLocks/>
                </p:cNvSpPr>
                <p:nvPr userDrawn="1"/>
              </p:nvSpPr>
              <p:spPr bwMode="ltGray">
                <a:xfrm>
                  <a:off x="2984" y="732"/>
                  <a:ext cx="19" cy="14"/>
                </a:xfrm>
                <a:custGeom>
                  <a:avLst/>
                  <a:gdLst>
                    <a:gd name="T0" fmla="*/ 3 w 17"/>
                    <a:gd name="T1" fmla="*/ 2 h 18"/>
                    <a:gd name="T2" fmla="*/ 3 w 17"/>
                    <a:gd name="T3" fmla="*/ 2 h 18"/>
                    <a:gd name="T4" fmla="*/ 3 w 17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" h="18">
                      <a:moveTo>
                        <a:pt x="3" y="4"/>
                      </a:moveTo>
                      <a:cubicBezTo>
                        <a:pt x="17" y="7"/>
                        <a:pt x="16" y="18"/>
                        <a:pt x="3" y="14"/>
                      </a:cubicBezTo>
                      <a:cubicBezTo>
                        <a:pt x="0" y="6"/>
                        <a:pt x="7" y="0"/>
                        <a:pt x="3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4" name="Freeform 23"/>
                <p:cNvSpPr>
                  <a:spLocks/>
                </p:cNvSpPr>
                <p:nvPr userDrawn="1"/>
              </p:nvSpPr>
              <p:spPr bwMode="ltGray">
                <a:xfrm>
                  <a:off x="3083" y="830"/>
                  <a:ext cx="26" cy="19"/>
                </a:xfrm>
                <a:custGeom>
                  <a:avLst/>
                  <a:gdLst>
                    <a:gd name="T0" fmla="*/ 8 w 26"/>
                    <a:gd name="T1" fmla="*/ 3 h 22"/>
                    <a:gd name="T2" fmla="*/ 14 w 26"/>
                    <a:gd name="T3" fmla="*/ 0 h 22"/>
                    <a:gd name="T4" fmla="*/ 14 w 26"/>
                    <a:gd name="T5" fmla="*/ 3 h 22"/>
                    <a:gd name="T6" fmla="*/ 8 w 26"/>
                    <a:gd name="T7" fmla="*/ 3 h 2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6" h="22">
                      <a:moveTo>
                        <a:pt x="8" y="14"/>
                      </a:moveTo>
                      <a:cubicBezTo>
                        <a:pt x="5" y="6"/>
                        <a:pt x="5" y="3"/>
                        <a:pt x="14" y="0"/>
                      </a:cubicBezTo>
                      <a:cubicBezTo>
                        <a:pt x="26" y="4"/>
                        <a:pt x="23" y="16"/>
                        <a:pt x="14" y="22"/>
                      </a:cubicBezTo>
                      <a:cubicBezTo>
                        <a:pt x="0" y="17"/>
                        <a:pt x="13" y="3"/>
                        <a:pt x="8" y="1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5" name="Freeform 24"/>
                <p:cNvSpPr>
                  <a:spLocks/>
                </p:cNvSpPr>
                <p:nvPr userDrawn="1"/>
              </p:nvSpPr>
              <p:spPr bwMode="ltGray">
                <a:xfrm>
                  <a:off x="2766" y="610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9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1"/>
                        <a:pt x="6" y="0"/>
                        <a:pt x="17" y="2"/>
                      </a:cubicBezTo>
                      <a:cubicBezTo>
                        <a:pt x="20" y="10"/>
                        <a:pt x="18" y="15"/>
                        <a:pt x="9" y="12"/>
                      </a:cubicBezTo>
                      <a:cubicBezTo>
                        <a:pt x="4" y="4"/>
                        <a:pt x="4" y="4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6" name="Freeform 25"/>
                <p:cNvSpPr>
                  <a:spLocks/>
                </p:cNvSpPr>
                <p:nvPr userDrawn="1"/>
              </p:nvSpPr>
              <p:spPr bwMode="ltGray">
                <a:xfrm>
                  <a:off x="2600" y="712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10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2"/>
                        <a:pt x="3" y="0"/>
                        <a:pt x="15" y="2"/>
                      </a:cubicBezTo>
                      <a:cubicBezTo>
                        <a:pt x="16" y="4"/>
                        <a:pt x="20" y="12"/>
                        <a:pt x="15" y="14"/>
                      </a:cubicBezTo>
                      <a:cubicBezTo>
                        <a:pt x="12" y="15"/>
                        <a:pt x="7" y="12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7" name="Freeform 26"/>
                <p:cNvSpPr>
                  <a:spLocks/>
                </p:cNvSpPr>
                <p:nvPr userDrawn="1"/>
              </p:nvSpPr>
              <p:spPr bwMode="ltGray">
                <a:xfrm>
                  <a:off x="2417" y="680"/>
                  <a:ext cx="80" cy="66"/>
                </a:xfrm>
                <a:custGeom>
                  <a:avLst/>
                  <a:gdLst>
                    <a:gd name="T0" fmla="*/ 0 w 80"/>
                    <a:gd name="T1" fmla="*/ 2 h 80"/>
                    <a:gd name="T2" fmla="*/ 14 w 80"/>
                    <a:gd name="T3" fmla="*/ 2 h 80"/>
                    <a:gd name="T4" fmla="*/ 26 w 80"/>
                    <a:gd name="T5" fmla="*/ 2 h 80"/>
                    <a:gd name="T6" fmla="*/ 48 w 80"/>
                    <a:gd name="T7" fmla="*/ 2 h 80"/>
                    <a:gd name="T8" fmla="*/ 58 w 80"/>
                    <a:gd name="T9" fmla="*/ 0 h 80"/>
                    <a:gd name="T10" fmla="*/ 80 w 80"/>
                    <a:gd name="T11" fmla="*/ 2 h 80"/>
                    <a:gd name="T12" fmla="*/ 70 w 80"/>
                    <a:gd name="T13" fmla="*/ 3 h 80"/>
                    <a:gd name="T14" fmla="*/ 54 w 80"/>
                    <a:gd name="T15" fmla="*/ 4 h 80"/>
                    <a:gd name="T16" fmla="*/ 48 w 80"/>
                    <a:gd name="T17" fmla="*/ 5 h 80"/>
                    <a:gd name="T18" fmla="*/ 32 w 80"/>
                    <a:gd name="T19" fmla="*/ 4 h 80"/>
                    <a:gd name="T20" fmla="*/ 38 w 80"/>
                    <a:gd name="T21" fmla="*/ 3 h 80"/>
                    <a:gd name="T22" fmla="*/ 30 w 80"/>
                    <a:gd name="T23" fmla="*/ 2 h 80"/>
                    <a:gd name="T24" fmla="*/ 20 w 80"/>
                    <a:gd name="T25" fmla="*/ 2 h 80"/>
                    <a:gd name="T26" fmla="*/ 8 w 80"/>
                    <a:gd name="T27" fmla="*/ 3 h 80"/>
                    <a:gd name="T28" fmla="*/ 0 w 80"/>
                    <a:gd name="T29" fmla="*/ 2 h 8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80" h="80">
                      <a:moveTo>
                        <a:pt x="0" y="50"/>
                      </a:moveTo>
                      <a:cubicBezTo>
                        <a:pt x="1" y="47"/>
                        <a:pt x="12" y="25"/>
                        <a:pt x="14" y="24"/>
                      </a:cubicBezTo>
                      <a:cubicBezTo>
                        <a:pt x="17" y="22"/>
                        <a:pt x="26" y="20"/>
                        <a:pt x="26" y="20"/>
                      </a:cubicBezTo>
                      <a:cubicBezTo>
                        <a:pt x="34" y="23"/>
                        <a:pt x="40" y="21"/>
                        <a:pt x="48" y="18"/>
                      </a:cubicBezTo>
                      <a:cubicBezTo>
                        <a:pt x="52" y="12"/>
                        <a:pt x="54" y="6"/>
                        <a:pt x="58" y="0"/>
                      </a:cubicBezTo>
                      <a:cubicBezTo>
                        <a:pt x="70" y="4"/>
                        <a:pt x="76" y="28"/>
                        <a:pt x="80" y="40"/>
                      </a:cubicBezTo>
                      <a:cubicBezTo>
                        <a:pt x="75" y="54"/>
                        <a:pt x="80" y="50"/>
                        <a:pt x="70" y="56"/>
                      </a:cubicBezTo>
                      <a:cubicBezTo>
                        <a:pt x="61" y="53"/>
                        <a:pt x="59" y="54"/>
                        <a:pt x="54" y="62"/>
                      </a:cubicBezTo>
                      <a:cubicBezTo>
                        <a:pt x="57" y="71"/>
                        <a:pt x="56" y="75"/>
                        <a:pt x="48" y="80"/>
                      </a:cubicBezTo>
                      <a:cubicBezTo>
                        <a:pt x="40" y="77"/>
                        <a:pt x="39" y="72"/>
                        <a:pt x="32" y="68"/>
                      </a:cubicBezTo>
                      <a:cubicBezTo>
                        <a:pt x="26" y="59"/>
                        <a:pt x="30" y="57"/>
                        <a:pt x="38" y="52"/>
                      </a:cubicBezTo>
                      <a:cubicBezTo>
                        <a:pt x="41" y="42"/>
                        <a:pt x="39" y="34"/>
                        <a:pt x="30" y="28"/>
                      </a:cubicBezTo>
                      <a:cubicBezTo>
                        <a:pt x="20" y="31"/>
                        <a:pt x="30" y="40"/>
                        <a:pt x="20" y="48"/>
                      </a:cubicBezTo>
                      <a:cubicBezTo>
                        <a:pt x="16" y="51"/>
                        <a:pt x="8" y="56"/>
                        <a:pt x="8" y="56"/>
                      </a:cubicBezTo>
                      <a:cubicBezTo>
                        <a:pt x="2" y="50"/>
                        <a:pt x="5" y="50"/>
                        <a:pt x="0" y="5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8" name="Freeform 27"/>
                <p:cNvSpPr>
                  <a:spLocks/>
                </p:cNvSpPr>
                <p:nvPr userDrawn="1"/>
              </p:nvSpPr>
              <p:spPr bwMode="ltGray">
                <a:xfrm>
                  <a:off x="2391" y="541"/>
                  <a:ext cx="94" cy="142"/>
                </a:xfrm>
                <a:custGeom>
                  <a:avLst/>
                  <a:gdLst>
                    <a:gd name="T0" fmla="*/ 14 w 94"/>
                    <a:gd name="T1" fmla="*/ 5 h 174"/>
                    <a:gd name="T2" fmla="*/ 26 w 94"/>
                    <a:gd name="T3" fmla="*/ 6 h 174"/>
                    <a:gd name="T4" fmla="*/ 32 w 94"/>
                    <a:gd name="T5" fmla="*/ 5 h 174"/>
                    <a:gd name="T6" fmla="*/ 52 w 94"/>
                    <a:gd name="T7" fmla="*/ 5 h 174"/>
                    <a:gd name="T8" fmla="*/ 46 w 94"/>
                    <a:gd name="T9" fmla="*/ 6 h 174"/>
                    <a:gd name="T10" fmla="*/ 66 w 94"/>
                    <a:gd name="T11" fmla="*/ 6 h 174"/>
                    <a:gd name="T12" fmla="*/ 76 w 94"/>
                    <a:gd name="T13" fmla="*/ 7 h 174"/>
                    <a:gd name="T14" fmla="*/ 58 w 94"/>
                    <a:gd name="T15" fmla="*/ 7 h 174"/>
                    <a:gd name="T16" fmla="*/ 74 w 94"/>
                    <a:gd name="T17" fmla="*/ 9 h 174"/>
                    <a:gd name="T18" fmla="*/ 84 w 94"/>
                    <a:gd name="T19" fmla="*/ 7 h 174"/>
                    <a:gd name="T20" fmla="*/ 82 w 94"/>
                    <a:gd name="T21" fmla="*/ 6 h 174"/>
                    <a:gd name="T22" fmla="*/ 60 w 94"/>
                    <a:gd name="T23" fmla="*/ 5 h 174"/>
                    <a:gd name="T24" fmla="*/ 50 w 94"/>
                    <a:gd name="T25" fmla="*/ 4 h 174"/>
                    <a:gd name="T26" fmla="*/ 34 w 94"/>
                    <a:gd name="T27" fmla="*/ 4 h 174"/>
                    <a:gd name="T28" fmla="*/ 30 w 94"/>
                    <a:gd name="T29" fmla="*/ 3 h 174"/>
                    <a:gd name="T30" fmla="*/ 42 w 94"/>
                    <a:gd name="T31" fmla="*/ 2 h 174"/>
                    <a:gd name="T32" fmla="*/ 30 w 94"/>
                    <a:gd name="T33" fmla="*/ 0 h 174"/>
                    <a:gd name="T34" fmla="*/ 18 w 94"/>
                    <a:gd name="T35" fmla="*/ 2 h 174"/>
                    <a:gd name="T36" fmla="*/ 4 w 94"/>
                    <a:gd name="T37" fmla="*/ 2 h 174"/>
                    <a:gd name="T38" fmla="*/ 14 w 94"/>
                    <a:gd name="T39" fmla="*/ 4 h 174"/>
                    <a:gd name="T40" fmla="*/ 14 w 94"/>
                    <a:gd name="T41" fmla="*/ 5 h 17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94" h="174">
                      <a:moveTo>
                        <a:pt x="14" y="96"/>
                      </a:moveTo>
                      <a:cubicBezTo>
                        <a:pt x="11" y="109"/>
                        <a:pt x="15" y="120"/>
                        <a:pt x="26" y="128"/>
                      </a:cubicBezTo>
                      <a:cubicBezTo>
                        <a:pt x="34" y="120"/>
                        <a:pt x="35" y="119"/>
                        <a:pt x="32" y="108"/>
                      </a:cubicBezTo>
                      <a:cubicBezTo>
                        <a:pt x="35" y="92"/>
                        <a:pt x="39" y="92"/>
                        <a:pt x="52" y="100"/>
                      </a:cubicBezTo>
                      <a:cubicBezTo>
                        <a:pt x="59" y="110"/>
                        <a:pt x="49" y="114"/>
                        <a:pt x="46" y="124"/>
                      </a:cubicBezTo>
                      <a:cubicBezTo>
                        <a:pt x="50" y="137"/>
                        <a:pt x="57" y="129"/>
                        <a:pt x="66" y="126"/>
                      </a:cubicBezTo>
                      <a:cubicBezTo>
                        <a:pt x="77" y="129"/>
                        <a:pt x="79" y="131"/>
                        <a:pt x="76" y="142"/>
                      </a:cubicBezTo>
                      <a:cubicBezTo>
                        <a:pt x="67" y="139"/>
                        <a:pt x="65" y="141"/>
                        <a:pt x="58" y="148"/>
                      </a:cubicBezTo>
                      <a:cubicBezTo>
                        <a:pt x="60" y="160"/>
                        <a:pt x="62" y="170"/>
                        <a:pt x="74" y="174"/>
                      </a:cubicBezTo>
                      <a:cubicBezTo>
                        <a:pt x="77" y="165"/>
                        <a:pt x="74" y="157"/>
                        <a:pt x="84" y="154"/>
                      </a:cubicBezTo>
                      <a:cubicBezTo>
                        <a:pt x="91" y="143"/>
                        <a:pt x="94" y="122"/>
                        <a:pt x="82" y="112"/>
                      </a:cubicBezTo>
                      <a:cubicBezTo>
                        <a:pt x="77" y="108"/>
                        <a:pt x="66" y="108"/>
                        <a:pt x="60" y="106"/>
                      </a:cubicBezTo>
                      <a:cubicBezTo>
                        <a:pt x="65" y="92"/>
                        <a:pt x="66" y="87"/>
                        <a:pt x="50" y="82"/>
                      </a:cubicBezTo>
                      <a:cubicBezTo>
                        <a:pt x="48" y="82"/>
                        <a:pt x="37" y="86"/>
                        <a:pt x="34" y="82"/>
                      </a:cubicBezTo>
                      <a:cubicBezTo>
                        <a:pt x="32" y="79"/>
                        <a:pt x="30" y="70"/>
                        <a:pt x="30" y="70"/>
                      </a:cubicBezTo>
                      <a:cubicBezTo>
                        <a:pt x="32" y="54"/>
                        <a:pt x="32" y="52"/>
                        <a:pt x="42" y="42"/>
                      </a:cubicBezTo>
                      <a:cubicBezTo>
                        <a:pt x="41" y="30"/>
                        <a:pt x="45" y="5"/>
                        <a:pt x="30" y="0"/>
                      </a:cubicBezTo>
                      <a:cubicBezTo>
                        <a:pt x="14" y="4"/>
                        <a:pt x="16" y="4"/>
                        <a:pt x="18" y="22"/>
                      </a:cubicBezTo>
                      <a:cubicBezTo>
                        <a:pt x="16" y="39"/>
                        <a:pt x="15" y="35"/>
                        <a:pt x="4" y="46"/>
                      </a:cubicBezTo>
                      <a:cubicBezTo>
                        <a:pt x="0" y="59"/>
                        <a:pt x="5" y="67"/>
                        <a:pt x="14" y="76"/>
                      </a:cubicBezTo>
                      <a:cubicBezTo>
                        <a:pt x="15" y="80"/>
                        <a:pt x="17" y="93"/>
                        <a:pt x="14" y="9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9" name="Freeform 28"/>
                <p:cNvSpPr>
                  <a:spLocks/>
                </p:cNvSpPr>
                <p:nvPr userDrawn="1"/>
              </p:nvSpPr>
              <p:spPr bwMode="ltGray">
                <a:xfrm>
                  <a:off x="2415" y="644"/>
                  <a:ext cx="32" cy="41"/>
                </a:xfrm>
                <a:custGeom>
                  <a:avLst/>
                  <a:gdLst>
                    <a:gd name="T0" fmla="*/ 6 w 32"/>
                    <a:gd name="T1" fmla="*/ 2 h 50"/>
                    <a:gd name="T2" fmla="*/ 12 w 32"/>
                    <a:gd name="T3" fmla="*/ 0 h 50"/>
                    <a:gd name="T4" fmla="*/ 20 w 32"/>
                    <a:gd name="T5" fmla="*/ 2 h 50"/>
                    <a:gd name="T6" fmla="*/ 22 w 32"/>
                    <a:gd name="T7" fmla="*/ 2 h 50"/>
                    <a:gd name="T8" fmla="*/ 28 w 32"/>
                    <a:gd name="T9" fmla="*/ 2 h 50"/>
                    <a:gd name="T10" fmla="*/ 32 w 32"/>
                    <a:gd name="T11" fmla="*/ 2 h 50"/>
                    <a:gd name="T12" fmla="*/ 18 w 32"/>
                    <a:gd name="T13" fmla="*/ 2 h 50"/>
                    <a:gd name="T14" fmla="*/ 6 w 32"/>
                    <a:gd name="T15" fmla="*/ 2 h 5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2" h="50">
                      <a:moveTo>
                        <a:pt x="6" y="24"/>
                      </a:moveTo>
                      <a:cubicBezTo>
                        <a:pt x="0" y="15"/>
                        <a:pt x="3" y="6"/>
                        <a:pt x="12" y="0"/>
                      </a:cubicBezTo>
                      <a:cubicBezTo>
                        <a:pt x="23" y="3"/>
                        <a:pt x="23" y="5"/>
                        <a:pt x="20" y="16"/>
                      </a:cubicBezTo>
                      <a:cubicBezTo>
                        <a:pt x="21" y="19"/>
                        <a:pt x="20" y="22"/>
                        <a:pt x="22" y="24"/>
                      </a:cubicBezTo>
                      <a:cubicBezTo>
                        <a:pt x="23" y="26"/>
                        <a:pt x="27" y="24"/>
                        <a:pt x="28" y="26"/>
                      </a:cubicBezTo>
                      <a:cubicBezTo>
                        <a:pt x="30" y="29"/>
                        <a:pt x="32" y="38"/>
                        <a:pt x="32" y="38"/>
                      </a:cubicBezTo>
                      <a:cubicBezTo>
                        <a:pt x="29" y="46"/>
                        <a:pt x="26" y="47"/>
                        <a:pt x="18" y="50"/>
                      </a:cubicBezTo>
                      <a:cubicBezTo>
                        <a:pt x="12" y="41"/>
                        <a:pt x="18" y="24"/>
                        <a:pt x="6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0" name="Freeform 29"/>
                <p:cNvSpPr>
                  <a:spLocks/>
                </p:cNvSpPr>
                <p:nvPr userDrawn="1"/>
              </p:nvSpPr>
              <p:spPr bwMode="ltGray">
                <a:xfrm>
                  <a:off x="2349" y="654"/>
                  <a:ext cx="45" cy="41"/>
                </a:xfrm>
                <a:custGeom>
                  <a:avLst/>
                  <a:gdLst>
                    <a:gd name="T0" fmla="*/ 0 w 43"/>
                    <a:gd name="T1" fmla="*/ 2 h 50"/>
                    <a:gd name="T2" fmla="*/ 41 w 43"/>
                    <a:gd name="T3" fmla="*/ 2 h 50"/>
                    <a:gd name="T4" fmla="*/ 72 w 43"/>
                    <a:gd name="T5" fmla="*/ 0 h 50"/>
                    <a:gd name="T6" fmla="*/ 45 w 43"/>
                    <a:gd name="T7" fmla="*/ 2 h 50"/>
                    <a:gd name="T8" fmla="*/ 2 w 43"/>
                    <a:gd name="T9" fmla="*/ 2 h 50"/>
                    <a:gd name="T10" fmla="*/ 0 w 43"/>
                    <a:gd name="T11" fmla="*/ 2 h 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50">
                      <a:moveTo>
                        <a:pt x="0" y="44"/>
                      </a:moveTo>
                      <a:cubicBezTo>
                        <a:pt x="6" y="38"/>
                        <a:pt x="18" y="29"/>
                        <a:pt x="22" y="20"/>
                      </a:cubicBezTo>
                      <a:cubicBezTo>
                        <a:pt x="27" y="10"/>
                        <a:pt x="25" y="4"/>
                        <a:pt x="36" y="0"/>
                      </a:cubicBezTo>
                      <a:cubicBezTo>
                        <a:pt x="43" y="11"/>
                        <a:pt x="36" y="24"/>
                        <a:pt x="24" y="28"/>
                      </a:cubicBezTo>
                      <a:cubicBezTo>
                        <a:pt x="21" y="38"/>
                        <a:pt x="12" y="47"/>
                        <a:pt x="2" y="50"/>
                      </a:cubicBezTo>
                      <a:cubicBezTo>
                        <a:pt x="1" y="48"/>
                        <a:pt x="0" y="44"/>
                        <a:pt x="0" y="4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1" name="Freeform 30"/>
                <p:cNvSpPr>
                  <a:spLocks/>
                </p:cNvSpPr>
                <p:nvPr userDrawn="1"/>
              </p:nvSpPr>
              <p:spPr bwMode="ltGray">
                <a:xfrm>
                  <a:off x="4808" y="597"/>
                  <a:ext cx="701" cy="438"/>
                </a:xfrm>
                <a:custGeom>
                  <a:avLst/>
                  <a:gdLst>
                    <a:gd name="T0" fmla="*/ 7988 w 471"/>
                    <a:gd name="T1" fmla="*/ 218026 h 281"/>
                    <a:gd name="T2" fmla="*/ 9412 w 471"/>
                    <a:gd name="T3" fmla="*/ 195014 h 281"/>
                    <a:gd name="T4" fmla="*/ 8641 w 471"/>
                    <a:gd name="T5" fmla="*/ 190648 h 281"/>
                    <a:gd name="T6" fmla="*/ 6324 w 471"/>
                    <a:gd name="T7" fmla="*/ 170005 h 281"/>
                    <a:gd name="T8" fmla="*/ 1520 w 471"/>
                    <a:gd name="T9" fmla="*/ 167461 h 281"/>
                    <a:gd name="T10" fmla="*/ 0 w 471"/>
                    <a:gd name="T11" fmla="*/ 148755 h 281"/>
                    <a:gd name="T12" fmla="*/ 4725 w 471"/>
                    <a:gd name="T13" fmla="*/ 140509 h 281"/>
                    <a:gd name="T14" fmla="*/ 2262 w 471"/>
                    <a:gd name="T15" fmla="*/ 128519 h 281"/>
                    <a:gd name="T16" fmla="*/ 686 w 471"/>
                    <a:gd name="T17" fmla="*/ 124428 h 281"/>
                    <a:gd name="T18" fmla="*/ 11100 w 471"/>
                    <a:gd name="T19" fmla="*/ 93492 h 281"/>
                    <a:gd name="T20" fmla="*/ 17020 w 471"/>
                    <a:gd name="T21" fmla="*/ 75130 h 281"/>
                    <a:gd name="T22" fmla="*/ 16520 w 471"/>
                    <a:gd name="T23" fmla="*/ 54526 h 281"/>
                    <a:gd name="T24" fmla="*/ 9412 w 471"/>
                    <a:gd name="T25" fmla="*/ 33363 h 281"/>
                    <a:gd name="T26" fmla="*/ 7946 w 471"/>
                    <a:gd name="T27" fmla="*/ 25052 h 281"/>
                    <a:gd name="T28" fmla="*/ 10196 w 471"/>
                    <a:gd name="T29" fmla="*/ 27926 h 281"/>
                    <a:gd name="T30" fmla="*/ 18649 w 471"/>
                    <a:gd name="T31" fmla="*/ 27614 h 281"/>
                    <a:gd name="T32" fmla="*/ 24867 w 471"/>
                    <a:gd name="T33" fmla="*/ 8475 h 281"/>
                    <a:gd name="T34" fmla="*/ 32002 w 471"/>
                    <a:gd name="T35" fmla="*/ 0 h 281"/>
                    <a:gd name="T36" fmla="*/ 34276 w 471"/>
                    <a:gd name="T37" fmla="*/ 1635 h 281"/>
                    <a:gd name="T38" fmla="*/ 35903 w 471"/>
                    <a:gd name="T39" fmla="*/ 7002 h 281"/>
                    <a:gd name="T40" fmla="*/ 38199 w 471"/>
                    <a:gd name="T41" fmla="*/ 3973 h 281"/>
                    <a:gd name="T42" fmla="*/ 42895 w 471"/>
                    <a:gd name="T43" fmla="*/ 6193 h 281"/>
                    <a:gd name="T44" fmla="*/ 45188 w 471"/>
                    <a:gd name="T45" fmla="*/ 7002 h 281"/>
                    <a:gd name="T46" fmla="*/ 55083 w 471"/>
                    <a:gd name="T47" fmla="*/ 10914 h 281"/>
                    <a:gd name="T48" fmla="*/ 60490 w 471"/>
                    <a:gd name="T49" fmla="*/ 18477 h 281"/>
                    <a:gd name="T50" fmla="*/ 65220 w 471"/>
                    <a:gd name="T51" fmla="*/ 13210 h 281"/>
                    <a:gd name="T52" fmla="*/ 67254 w 471"/>
                    <a:gd name="T53" fmla="*/ 10914 h 281"/>
                    <a:gd name="T54" fmla="*/ 75925 w 471"/>
                    <a:gd name="T55" fmla="*/ 10914 h 281"/>
                    <a:gd name="T56" fmla="*/ 82090 w 471"/>
                    <a:gd name="T57" fmla="*/ 25052 h 281"/>
                    <a:gd name="T58" fmla="*/ 90029 w 471"/>
                    <a:gd name="T59" fmla="*/ 45895 h 281"/>
                    <a:gd name="T60" fmla="*/ 95458 w 471"/>
                    <a:gd name="T61" fmla="*/ 54526 h 281"/>
                    <a:gd name="T62" fmla="*/ 100096 w 471"/>
                    <a:gd name="T63" fmla="*/ 52897 h 281"/>
                    <a:gd name="T64" fmla="*/ 105165 w 471"/>
                    <a:gd name="T65" fmla="*/ 50342 h 281"/>
                    <a:gd name="T66" fmla="*/ 113001 w 471"/>
                    <a:gd name="T67" fmla="*/ 55575 h 281"/>
                    <a:gd name="T68" fmla="*/ 116667 w 471"/>
                    <a:gd name="T69" fmla="*/ 62989 h 281"/>
                    <a:gd name="T70" fmla="*/ 119922 w 471"/>
                    <a:gd name="T71" fmla="*/ 69972 h 281"/>
                    <a:gd name="T72" fmla="*/ 123845 w 471"/>
                    <a:gd name="T73" fmla="*/ 86626 h 281"/>
                    <a:gd name="T74" fmla="*/ 125338 w 471"/>
                    <a:gd name="T75" fmla="*/ 93492 h 281"/>
                    <a:gd name="T76" fmla="*/ 126013 w 471"/>
                    <a:gd name="T77" fmla="*/ 97538 h 281"/>
                    <a:gd name="T78" fmla="*/ 120639 w 471"/>
                    <a:gd name="T79" fmla="*/ 110205 h 281"/>
                    <a:gd name="T80" fmla="*/ 125338 w 471"/>
                    <a:gd name="T81" fmla="*/ 110025 h 281"/>
                    <a:gd name="T82" fmla="*/ 133258 w 471"/>
                    <a:gd name="T83" fmla="*/ 120949 h 281"/>
                    <a:gd name="T84" fmla="*/ 141849 w 471"/>
                    <a:gd name="T85" fmla="*/ 122311 h 281"/>
                    <a:gd name="T86" fmla="*/ 148066 w 471"/>
                    <a:gd name="T87" fmla="*/ 130786 h 281"/>
                    <a:gd name="T88" fmla="*/ 148975 w 471"/>
                    <a:gd name="T89" fmla="*/ 134079 h 281"/>
                    <a:gd name="T90" fmla="*/ 148975 w 471"/>
                    <a:gd name="T91" fmla="*/ 136966 h 281"/>
                    <a:gd name="T92" fmla="*/ 153334 w 471"/>
                    <a:gd name="T93" fmla="*/ 134079 h 281"/>
                    <a:gd name="T94" fmla="*/ 155845 w 471"/>
                    <a:gd name="T95" fmla="*/ 133266 h 281"/>
                    <a:gd name="T96" fmla="*/ 170989 w 471"/>
                    <a:gd name="T97" fmla="*/ 143996 h 281"/>
                    <a:gd name="T98" fmla="*/ 173980 w 471"/>
                    <a:gd name="T99" fmla="*/ 154887 h 281"/>
                    <a:gd name="T100" fmla="*/ 181093 w 471"/>
                    <a:gd name="T101" fmla="*/ 156533 h 281"/>
                    <a:gd name="T102" fmla="*/ 183357 w 471"/>
                    <a:gd name="T103" fmla="*/ 167461 h 281"/>
                    <a:gd name="T104" fmla="*/ 175673 w 471"/>
                    <a:gd name="T105" fmla="*/ 200942 h 281"/>
                    <a:gd name="T106" fmla="*/ 169307 w 471"/>
                    <a:gd name="T107" fmla="*/ 219014 h 281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471" h="281">
                      <a:moveTo>
                        <a:pt x="21" y="280"/>
                      </a:moveTo>
                      <a:cubicBezTo>
                        <a:pt x="32" y="281"/>
                        <a:pt x="25" y="253"/>
                        <a:pt x="24" y="250"/>
                      </a:cubicBezTo>
                      <a:cubicBezTo>
                        <a:pt x="23" y="248"/>
                        <a:pt x="22" y="245"/>
                        <a:pt x="22" y="245"/>
                      </a:cubicBezTo>
                      <a:cubicBezTo>
                        <a:pt x="21" y="243"/>
                        <a:pt x="20" y="221"/>
                        <a:pt x="16" y="218"/>
                      </a:cubicBezTo>
                      <a:cubicBezTo>
                        <a:pt x="13" y="216"/>
                        <a:pt x="4" y="215"/>
                        <a:pt x="4" y="215"/>
                      </a:cubicBezTo>
                      <a:cubicBezTo>
                        <a:pt x="0" y="207"/>
                        <a:pt x="3" y="200"/>
                        <a:pt x="0" y="191"/>
                      </a:cubicBezTo>
                      <a:cubicBezTo>
                        <a:pt x="2" y="185"/>
                        <a:pt x="7" y="186"/>
                        <a:pt x="12" y="180"/>
                      </a:cubicBezTo>
                      <a:cubicBezTo>
                        <a:pt x="14" y="172"/>
                        <a:pt x="14" y="169"/>
                        <a:pt x="6" y="165"/>
                      </a:cubicBezTo>
                      <a:cubicBezTo>
                        <a:pt x="4" y="163"/>
                        <a:pt x="2" y="162"/>
                        <a:pt x="2" y="160"/>
                      </a:cubicBezTo>
                      <a:cubicBezTo>
                        <a:pt x="2" y="150"/>
                        <a:pt x="16" y="123"/>
                        <a:pt x="28" y="120"/>
                      </a:cubicBezTo>
                      <a:cubicBezTo>
                        <a:pt x="32" y="111"/>
                        <a:pt x="40" y="105"/>
                        <a:pt x="44" y="96"/>
                      </a:cubicBezTo>
                      <a:cubicBezTo>
                        <a:pt x="39" y="83"/>
                        <a:pt x="38" y="85"/>
                        <a:pt x="42" y="70"/>
                      </a:cubicBezTo>
                      <a:cubicBezTo>
                        <a:pt x="38" y="60"/>
                        <a:pt x="34" y="48"/>
                        <a:pt x="24" y="43"/>
                      </a:cubicBezTo>
                      <a:cubicBezTo>
                        <a:pt x="18" y="36"/>
                        <a:pt x="10" y="37"/>
                        <a:pt x="20" y="32"/>
                      </a:cubicBezTo>
                      <a:cubicBezTo>
                        <a:pt x="27" y="34"/>
                        <a:pt x="26" y="32"/>
                        <a:pt x="26" y="36"/>
                      </a:cubicBezTo>
                      <a:cubicBezTo>
                        <a:pt x="34" y="41"/>
                        <a:pt x="39" y="39"/>
                        <a:pt x="48" y="35"/>
                      </a:cubicBezTo>
                      <a:cubicBezTo>
                        <a:pt x="45" y="22"/>
                        <a:pt x="48" y="14"/>
                        <a:pt x="64" y="11"/>
                      </a:cubicBezTo>
                      <a:cubicBezTo>
                        <a:pt x="71" y="8"/>
                        <a:pt x="75" y="3"/>
                        <a:pt x="82" y="0"/>
                      </a:cubicBezTo>
                      <a:cubicBezTo>
                        <a:pt x="84" y="1"/>
                        <a:pt x="88" y="0"/>
                        <a:pt x="88" y="2"/>
                      </a:cubicBezTo>
                      <a:cubicBezTo>
                        <a:pt x="90" y="12"/>
                        <a:pt x="75" y="13"/>
                        <a:pt x="92" y="9"/>
                      </a:cubicBezTo>
                      <a:cubicBezTo>
                        <a:pt x="94" y="8"/>
                        <a:pt x="96" y="5"/>
                        <a:pt x="98" y="5"/>
                      </a:cubicBezTo>
                      <a:cubicBezTo>
                        <a:pt x="102" y="4"/>
                        <a:pt x="106" y="7"/>
                        <a:pt x="110" y="8"/>
                      </a:cubicBezTo>
                      <a:cubicBezTo>
                        <a:pt x="112" y="8"/>
                        <a:pt x="116" y="9"/>
                        <a:pt x="116" y="9"/>
                      </a:cubicBezTo>
                      <a:cubicBezTo>
                        <a:pt x="122" y="16"/>
                        <a:pt x="129" y="13"/>
                        <a:pt x="141" y="14"/>
                      </a:cubicBezTo>
                      <a:cubicBezTo>
                        <a:pt x="143" y="21"/>
                        <a:pt x="147" y="22"/>
                        <a:pt x="155" y="24"/>
                      </a:cubicBezTo>
                      <a:cubicBezTo>
                        <a:pt x="159" y="22"/>
                        <a:pt x="163" y="20"/>
                        <a:pt x="167" y="17"/>
                      </a:cubicBezTo>
                      <a:cubicBezTo>
                        <a:pt x="169" y="16"/>
                        <a:pt x="173" y="14"/>
                        <a:pt x="173" y="14"/>
                      </a:cubicBezTo>
                      <a:cubicBezTo>
                        <a:pt x="195" y="26"/>
                        <a:pt x="175" y="20"/>
                        <a:pt x="195" y="14"/>
                      </a:cubicBezTo>
                      <a:cubicBezTo>
                        <a:pt x="207" y="17"/>
                        <a:pt x="201" y="26"/>
                        <a:pt x="211" y="32"/>
                      </a:cubicBezTo>
                      <a:cubicBezTo>
                        <a:pt x="214" y="38"/>
                        <a:pt x="224" y="55"/>
                        <a:pt x="231" y="59"/>
                      </a:cubicBezTo>
                      <a:cubicBezTo>
                        <a:pt x="241" y="70"/>
                        <a:pt x="235" y="67"/>
                        <a:pt x="245" y="70"/>
                      </a:cubicBezTo>
                      <a:cubicBezTo>
                        <a:pt x="249" y="69"/>
                        <a:pt x="253" y="69"/>
                        <a:pt x="257" y="68"/>
                      </a:cubicBezTo>
                      <a:cubicBezTo>
                        <a:pt x="261" y="67"/>
                        <a:pt x="270" y="65"/>
                        <a:pt x="270" y="65"/>
                      </a:cubicBezTo>
                      <a:cubicBezTo>
                        <a:pt x="278" y="66"/>
                        <a:pt x="283" y="67"/>
                        <a:pt x="290" y="71"/>
                      </a:cubicBezTo>
                      <a:cubicBezTo>
                        <a:pt x="304" y="88"/>
                        <a:pt x="282" y="62"/>
                        <a:pt x="300" y="81"/>
                      </a:cubicBezTo>
                      <a:cubicBezTo>
                        <a:pt x="302" y="84"/>
                        <a:pt x="308" y="90"/>
                        <a:pt x="308" y="90"/>
                      </a:cubicBezTo>
                      <a:cubicBezTo>
                        <a:pt x="311" y="98"/>
                        <a:pt x="315" y="103"/>
                        <a:pt x="318" y="111"/>
                      </a:cubicBezTo>
                      <a:cubicBezTo>
                        <a:pt x="319" y="114"/>
                        <a:pt x="321" y="117"/>
                        <a:pt x="322" y="120"/>
                      </a:cubicBezTo>
                      <a:cubicBezTo>
                        <a:pt x="323" y="122"/>
                        <a:pt x="324" y="125"/>
                        <a:pt x="324" y="125"/>
                      </a:cubicBezTo>
                      <a:cubicBezTo>
                        <a:pt x="321" y="132"/>
                        <a:pt x="313" y="134"/>
                        <a:pt x="310" y="142"/>
                      </a:cubicBezTo>
                      <a:cubicBezTo>
                        <a:pt x="313" y="151"/>
                        <a:pt x="317" y="146"/>
                        <a:pt x="322" y="141"/>
                      </a:cubicBezTo>
                      <a:cubicBezTo>
                        <a:pt x="341" y="143"/>
                        <a:pt x="339" y="142"/>
                        <a:pt x="342" y="155"/>
                      </a:cubicBezTo>
                      <a:cubicBezTo>
                        <a:pt x="351" y="150"/>
                        <a:pt x="355" y="152"/>
                        <a:pt x="364" y="157"/>
                      </a:cubicBezTo>
                      <a:cubicBezTo>
                        <a:pt x="369" y="162"/>
                        <a:pt x="372" y="166"/>
                        <a:pt x="380" y="168"/>
                      </a:cubicBezTo>
                      <a:cubicBezTo>
                        <a:pt x="381" y="169"/>
                        <a:pt x="383" y="171"/>
                        <a:pt x="382" y="172"/>
                      </a:cubicBezTo>
                      <a:cubicBezTo>
                        <a:pt x="380" y="176"/>
                        <a:pt x="368" y="172"/>
                        <a:pt x="382" y="176"/>
                      </a:cubicBezTo>
                      <a:cubicBezTo>
                        <a:pt x="386" y="175"/>
                        <a:pt x="390" y="173"/>
                        <a:pt x="394" y="172"/>
                      </a:cubicBezTo>
                      <a:cubicBezTo>
                        <a:pt x="396" y="172"/>
                        <a:pt x="400" y="171"/>
                        <a:pt x="400" y="171"/>
                      </a:cubicBezTo>
                      <a:cubicBezTo>
                        <a:pt x="413" y="177"/>
                        <a:pt x="427" y="179"/>
                        <a:pt x="439" y="185"/>
                      </a:cubicBezTo>
                      <a:cubicBezTo>
                        <a:pt x="441" y="190"/>
                        <a:pt x="445" y="194"/>
                        <a:pt x="447" y="199"/>
                      </a:cubicBezTo>
                      <a:cubicBezTo>
                        <a:pt x="453" y="198"/>
                        <a:pt x="460" y="195"/>
                        <a:pt x="465" y="201"/>
                      </a:cubicBezTo>
                      <a:cubicBezTo>
                        <a:pt x="468" y="205"/>
                        <a:pt x="471" y="215"/>
                        <a:pt x="471" y="215"/>
                      </a:cubicBezTo>
                      <a:cubicBezTo>
                        <a:pt x="468" y="231"/>
                        <a:pt x="469" y="248"/>
                        <a:pt x="451" y="258"/>
                      </a:cubicBezTo>
                      <a:cubicBezTo>
                        <a:pt x="447" y="262"/>
                        <a:pt x="437" y="275"/>
                        <a:pt x="435" y="281"/>
                      </a:cubicBezTo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2" name="Freeform 31"/>
                <p:cNvSpPr>
                  <a:spLocks/>
                </p:cNvSpPr>
                <p:nvPr userDrawn="1"/>
              </p:nvSpPr>
              <p:spPr bwMode="ltGray">
                <a:xfrm>
                  <a:off x="3880" y="-7"/>
                  <a:ext cx="984" cy="692"/>
                </a:xfrm>
                <a:custGeom>
                  <a:avLst/>
                  <a:gdLst>
                    <a:gd name="T0" fmla="*/ 406 w 984"/>
                    <a:gd name="T1" fmla="*/ 2 h 844"/>
                    <a:gd name="T2" fmla="*/ 502 w 984"/>
                    <a:gd name="T3" fmla="*/ 2 h 844"/>
                    <a:gd name="T4" fmla="*/ 550 w 984"/>
                    <a:gd name="T5" fmla="*/ 2 h 844"/>
                    <a:gd name="T6" fmla="*/ 578 w 984"/>
                    <a:gd name="T7" fmla="*/ 6 h 844"/>
                    <a:gd name="T8" fmla="*/ 586 w 984"/>
                    <a:gd name="T9" fmla="*/ 5 h 844"/>
                    <a:gd name="T10" fmla="*/ 606 w 984"/>
                    <a:gd name="T11" fmla="*/ 3 h 844"/>
                    <a:gd name="T12" fmla="*/ 642 w 984"/>
                    <a:gd name="T13" fmla="*/ 6 h 844"/>
                    <a:gd name="T14" fmla="*/ 682 w 984"/>
                    <a:gd name="T15" fmla="*/ 5 h 844"/>
                    <a:gd name="T16" fmla="*/ 706 w 984"/>
                    <a:gd name="T17" fmla="*/ 4 h 844"/>
                    <a:gd name="T18" fmla="*/ 762 w 984"/>
                    <a:gd name="T19" fmla="*/ 2 h 844"/>
                    <a:gd name="T20" fmla="*/ 798 w 984"/>
                    <a:gd name="T21" fmla="*/ 3 h 844"/>
                    <a:gd name="T22" fmla="*/ 798 w 984"/>
                    <a:gd name="T23" fmla="*/ 6 h 844"/>
                    <a:gd name="T24" fmla="*/ 790 w 984"/>
                    <a:gd name="T25" fmla="*/ 7 h 844"/>
                    <a:gd name="T26" fmla="*/ 766 w 984"/>
                    <a:gd name="T27" fmla="*/ 8 h 844"/>
                    <a:gd name="T28" fmla="*/ 762 w 984"/>
                    <a:gd name="T29" fmla="*/ 9 h 844"/>
                    <a:gd name="T30" fmla="*/ 802 w 984"/>
                    <a:gd name="T31" fmla="*/ 11 h 844"/>
                    <a:gd name="T32" fmla="*/ 786 w 984"/>
                    <a:gd name="T33" fmla="*/ 16 h 844"/>
                    <a:gd name="T34" fmla="*/ 830 w 984"/>
                    <a:gd name="T35" fmla="*/ 21 h 844"/>
                    <a:gd name="T36" fmla="*/ 854 w 984"/>
                    <a:gd name="T37" fmla="*/ 23 h 844"/>
                    <a:gd name="T38" fmla="*/ 830 w 984"/>
                    <a:gd name="T39" fmla="*/ 23 h 844"/>
                    <a:gd name="T40" fmla="*/ 746 w 984"/>
                    <a:gd name="T41" fmla="*/ 20 h 844"/>
                    <a:gd name="T42" fmla="*/ 678 w 984"/>
                    <a:gd name="T43" fmla="*/ 20 h 844"/>
                    <a:gd name="T44" fmla="*/ 590 w 984"/>
                    <a:gd name="T45" fmla="*/ 23 h 844"/>
                    <a:gd name="T46" fmla="*/ 642 w 984"/>
                    <a:gd name="T47" fmla="*/ 30 h 844"/>
                    <a:gd name="T48" fmla="*/ 710 w 984"/>
                    <a:gd name="T49" fmla="*/ 32 h 844"/>
                    <a:gd name="T50" fmla="*/ 738 w 984"/>
                    <a:gd name="T51" fmla="*/ 28 h 844"/>
                    <a:gd name="T52" fmla="*/ 774 w 984"/>
                    <a:gd name="T53" fmla="*/ 29 h 844"/>
                    <a:gd name="T54" fmla="*/ 766 w 984"/>
                    <a:gd name="T55" fmla="*/ 32 h 844"/>
                    <a:gd name="T56" fmla="*/ 802 w 984"/>
                    <a:gd name="T57" fmla="*/ 34 h 844"/>
                    <a:gd name="T58" fmla="*/ 838 w 984"/>
                    <a:gd name="T59" fmla="*/ 34 h 844"/>
                    <a:gd name="T60" fmla="*/ 922 w 984"/>
                    <a:gd name="T61" fmla="*/ 41 h 844"/>
                    <a:gd name="T62" fmla="*/ 942 w 984"/>
                    <a:gd name="T63" fmla="*/ 42 h 844"/>
                    <a:gd name="T64" fmla="*/ 874 w 984"/>
                    <a:gd name="T65" fmla="*/ 41 h 844"/>
                    <a:gd name="T66" fmla="*/ 830 w 984"/>
                    <a:gd name="T67" fmla="*/ 39 h 844"/>
                    <a:gd name="T68" fmla="*/ 778 w 984"/>
                    <a:gd name="T69" fmla="*/ 36 h 844"/>
                    <a:gd name="T70" fmla="*/ 702 w 984"/>
                    <a:gd name="T71" fmla="*/ 34 h 844"/>
                    <a:gd name="T72" fmla="*/ 614 w 984"/>
                    <a:gd name="T73" fmla="*/ 33 h 844"/>
                    <a:gd name="T74" fmla="*/ 506 w 984"/>
                    <a:gd name="T75" fmla="*/ 30 h 844"/>
                    <a:gd name="T76" fmla="*/ 462 w 984"/>
                    <a:gd name="T77" fmla="*/ 26 h 844"/>
                    <a:gd name="T78" fmla="*/ 430 w 984"/>
                    <a:gd name="T79" fmla="*/ 24 h 844"/>
                    <a:gd name="T80" fmla="*/ 382 w 984"/>
                    <a:gd name="T81" fmla="*/ 21 h 844"/>
                    <a:gd name="T82" fmla="*/ 342 w 984"/>
                    <a:gd name="T83" fmla="*/ 19 h 844"/>
                    <a:gd name="T84" fmla="*/ 354 w 984"/>
                    <a:gd name="T85" fmla="*/ 21 h 844"/>
                    <a:gd name="T86" fmla="*/ 418 w 984"/>
                    <a:gd name="T87" fmla="*/ 25 h 844"/>
                    <a:gd name="T88" fmla="*/ 422 w 984"/>
                    <a:gd name="T89" fmla="*/ 26 h 844"/>
                    <a:gd name="T90" fmla="*/ 394 w 984"/>
                    <a:gd name="T91" fmla="*/ 26 h 844"/>
                    <a:gd name="T92" fmla="*/ 354 w 984"/>
                    <a:gd name="T93" fmla="*/ 24 h 844"/>
                    <a:gd name="T94" fmla="*/ 314 w 984"/>
                    <a:gd name="T95" fmla="*/ 20 h 844"/>
                    <a:gd name="T96" fmla="*/ 266 w 984"/>
                    <a:gd name="T97" fmla="*/ 17 h 844"/>
                    <a:gd name="T98" fmla="*/ 210 w 984"/>
                    <a:gd name="T99" fmla="*/ 16 h 844"/>
                    <a:gd name="T100" fmla="*/ 154 w 984"/>
                    <a:gd name="T101" fmla="*/ 11 h 844"/>
                    <a:gd name="T102" fmla="*/ 66 w 984"/>
                    <a:gd name="T103" fmla="*/ 3 h 844"/>
                    <a:gd name="T104" fmla="*/ 34 w 984"/>
                    <a:gd name="T105" fmla="*/ 2 h 844"/>
                    <a:gd name="T106" fmla="*/ 46 w 984"/>
                    <a:gd name="T107" fmla="*/ 2 h 844"/>
                    <a:gd name="T108" fmla="*/ 102 w 984"/>
                    <a:gd name="T109" fmla="*/ 3 h 84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984" h="844">
                      <a:moveTo>
                        <a:pt x="82" y="38"/>
                      </a:moveTo>
                      <a:lnTo>
                        <a:pt x="406" y="6"/>
                      </a:lnTo>
                      <a:cubicBezTo>
                        <a:pt x="497" y="22"/>
                        <a:pt x="465" y="0"/>
                        <a:pt x="474" y="54"/>
                      </a:cubicBezTo>
                      <a:cubicBezTo>
                        <a:pt x="492" y="48"/>
                        <a:pt x="484" y="40"/>
                        <a:pt x="502" y="34"/>
                      </a:cubicBezTo>
                      <a:cubicBezTo>
                        <a:pt x="510" y="37"/>
                        <a:pt x="517" y="46"/>
                        <a:pt x="526" y="46"/>
                      </a:cubicBezTo>
                      <a:cubicBezTo>
                        <a:pt x="534" y="46"/>
                        <a:pt x="550" y="38"/>
                        <a:pt x="550" y="38"/>
                      </a:cubicBezTo>
                      <a:cubicBezTo>
                        <a:pt x="556" y="55"/>
                        <a:pt x="552" y="60"/>
                        <a:pt x="542" y="74"/>
                      </a:cubicBezTo>
                      <a:cubicBezTo>
                        <a:pt x="555" y="114"/>
                        <a:pt x="550" y="102"/>
                        <a:pt x="578" y="130"/>
                      </a:cubicBezTo>
                      <a:cubicBezTo>
                        <a:pt x="584" y="148"/>
                        <a:pt x="590" y="148"/>
                        <a:pt x="606" y="138"/>
                      </a:cubicBezTo>
                      <a:cubicBezTo>
                        <a:pt x="600" y="119"/>
                        <a:pt x="594" y="107"/>
                        <a:pt x="586" y="90"/>
                      </a:cubicBezTo>
                      <a:cubicBezTo>
                        <a:pt x="583" y="82"/>
                        <a:pt x="578" y="66"/>
                        <a:pt x="578" y="66"/>
                      </a:cubicBezTo>
                      <a:cubicBezTo>
                        <a:pt x="585" y="44"/>
                        <a:pt x="597" y="56"/>
                        <a:pt x="606" y="70"/>
                      </a:cubicBezTo>
                      <a:cubicBezTo>
                        <a:pt x="609" y="86"/>
                        <a:pt x="608" y="117"/>
                        <a:pt x="626" y="90"/>
                      </a:cubicBezTo>
                      <a:cubicBezTo>
                        <a:pt x="648" y="97"/>
                        <a:pt x="646" y="104"/>
                        <a:pt x="642" y="126"/>
                      </a:cubicBezTo>
                      <a:cubicBezTo>
                        <a:pt x="650" y="150"/>
                        <a:pt x="665" y="141"/>
                        <a:pt x="682" y="130"/>
                      </a:cubicBezTo>
                      <a:cubicBezTo>
                        <a:pt x="689" y="108"/>
                        <a:pt x="673" y="124"/>
                        <a:pt x="682" y="98"/>
                      </a:cubicBezTo>
                      <a:cubicBezTo>
                        <a:pt x="683" y="94"/>
                        <a:pt x="690" y="96"/>
                        <a:pt x="694" y="94"/>
                      </a:cubicBezTo>
                      <a:cubicBezTo>
                        <a:pt x="698" y="92"/>
                        <a:pt x="702" y="89"/>
                        <a:pt x="706" y="86"/>
                      </a:cubicBezTo>
                      <a:cubicBezTo>
                        <a:pt x="717" y="54"/>
                        <a:pt x="688" y="54"/>
                        <a:pt x="742" y="46"/>
                      </a:cubicBezTo>
                      <a:cubicBezTo>
                        <a:pt x="748" y="27"/>
                        <a:pt x="741" y="9"/>
                        <a:pt x="762" y="2"/>
                      </a:cubicBezTo>
                      <a:cubicBezTo>
                        <a:pt x="788" y="11"/>
                        <a:pt x="777" y="38"/>
                        <a:pt x="802" y="46"/>
                      </a:cubicBezTo>
                      <a:cubicBezTo>
                        <a:pt x="831" y="36"/>
                        <a:pt x="805" y="63"/>
                        <a:pt x="798" y="70"/>
                      </a:cubicBezTo>
                      <a:cubicBezTo>
                        <a:pt x="789" y="96"/>
                        <a:pt x="787" y="96"/>
                        <a:pt x="802" y="118"/>
                      </a:cubicBezTo>
                      <a:cubicBezTo>
                        <a:pt x="801" y="122"/>
                        <a:pt x="801" y="127"/>
                        <a:pt x="798" y="130"/>
                      </a:cubicBezTo>
                      <a:cubicBezTo>
                        <a:pt x="794" y="133"/>
                        <a:pt x="784" y="129"/>
                        <a:pt x="782" y="134"/>
                      </a:cubicBezTo>
                      <a:cubicBezTo>
                        <a:pt x="780" y="142"/>
                        <a:pt x="790" y="158"/>
                        <a:pt x="790" y="158"/>
                      </a:cubicBezTo>
                      <a:cubicBezTo>
                        <a:pt x="786" y="161"/>
                        <a:pt x="783" y="165"/>
                        <a:pt x="778" y="166"/>
                      </a:cubicBezTo>
                      <a:cubicBezTo>
                        <a:pt x="774" y="167"/>
                        <a:pt x="769" y="159"/>
                        <a:pt x="766" y="162"/>
                      </a:cubicBezTo>
                      <a:cubicBezTo>
                        <a:pt x="758" y="170"/>
                        <a:pt x="794" y="182"/>
                        <a:pt x="794" y="182"/>
                      </a:cubicBezTo>
                      <a:cubicBezTo>
                        <a:pt x="804" y="211"/>
                        <a:pt x="775" y="190"/>
                        <a:pt x="762" y="186"/>
                      </a:cubicBezTo>
                      <a:cubicBezTo>
                        <a:pt x="767" y="194"/>
                        <a:pt x="773" y="202"/>
                        <a:pt x="778" y="210"/>
                      </a:cubicBezTo>
                      <a:cubicBezTo>
                        <a:pt x="783" y="218"/>
                        <a:pt x="802" y="226"/>
                        <a:pt x="802" y="226"/>
                      </a:cubicBezTo>
                      <a:cubicBezTo>
                        <a:pt x="813" y="242"/>
                        <a:pt x="804" y="245"/>
                        <a:pt x="810" y="262"/>
                      </a:cubicBezTo>
                      <a:cubicBezTo>
                        <a:pt x="803" y="282"/>
                        <a:pt x="793" y="301"/>
                        <a:pt x="786" y="322"/>
                      </a:cubicBezTo>
                      <a:cubicBezTo>
                        <a:pt x="783" y="330"/>
                        <a:pt x="778" y="346"/>
                        <a:pt x="778" y="346"/>
                      </a:cubicBezTo>
                      <a:cubicBezTo>
                        <a:pt x="785" y="366"/>
                        <a:pt x="817" y="394"/>
                        <a:pt x="830" y="414"/>
                      </a:cubicBezTo>
                      <a:cubicBezTo>
                        <a:pt x="835" y="422"/>
                        <a:pt x="841" y="430"/>
                        <a:pt x="846" y="438"/>
                      </a:cubicBezTo>
                      <a:cubicBezTo>
                        <a:pt x="849" y="442"/>
                        <a:pt x="854" y="450"/>
                        <a:pt x="854" y="450"/>
                      </a:cubicBezTo>
                      <a:cubicBezTo>
                        <a:pt x="853" y="457"/>
                        <a:pt x="855" y="466"/>
                        <a:pt x="850" y="470"/>
                      </a:cubicBezTo>
                      <a:cubicBezTo>
                        <a:pt x="844" y="475"/>
                        <a:pt x="831" y="451"/>
                        <a:pt x="830" y="450"/>
                      </a:cubicBezTo>
                      <a:cubicBezTo>
                        <a:pt x="811" y="431"/>
                        <a:pt x="789" y="421"/>
                        <a:pt x="774" y="398"/>
                      </a:cubicBezTo>
                      <a:cubicBezTo>
                        <a:pt x="769" y="379"/>
                        <a:pt x="766" y="371"/>
                        <a:pt x="746" y="378"/>
                      </a:cubicBezTo>
                      <a:cubicBezTo>
                        <a:pt x="717" y="368"/>
                        <a:pt x="730" y="368"/>
                        <a:pt x="706" y="374"/>
                      </a:cubicBezTo>
                      <a:cubicBezTo>
                        <a:pt x="688" y="402"/>
                        <a:pt x="699" y="395"/>
                        <a:pt x="678" y="402"/>
                      </a:cubicBezTo>
                      <a:cubicBezTo>
                        <a:pt x="654" y="386"/>
                        <a:pt x="650" y="390"/>
                        <a:pt x="618" y="394"/>
                      </a:cubicBezTo>
                      <a:cubicBezTo>
                        <a:pt x="607" y="411"/>
                        <a:pt x="601" y="426"/>
                        <a:pt x="590" y="442"/>
                      </a:cubicBezTo>
                      <a:cubicBezTo>
                        <a:pt x="600" y="471"/>
                        <a:pt x="593" y="459"/>
                        <a:pt x="606" y="478"/>
                      </a:cubicBezTo>
                      <a:cubicBezTo>
                        <a:pt x="593" y="518"/>
                        <a:pt x="622" y="548"/>
                        <a:pt x="642" y="578"/>
                      </a:cubicBezTo>
                      <a:cubicBezTo>
                        <a:pt x="651" y="591"/>
                        <a:pt x="651" y="601"/>
                        <a:pt x="666" y="606"/>
                      </a:cubicBezTo>
                      <a:cubicBezTo>
                        <a:pt x="680" y="627"/>
                        <a:pt x="691" y="623"/>
                        <a:pt x="710" y="610"/>
                      </a:cubicBezTo>
                      <a:cubicBezTo>
                        <a:pt x="729" y="616"/>
                        <a:pt x="729" y="606"/>
                        <a:pt x="734" y="590"/>
                      </a:cubicBezTo>
                      <a:cubicBezTo>
                        <a:pt x="735" y="577"/>
                        <a:pt x="731" y="562"/>
                        <a:pt x="738" y="550"/>
                      </a:cubicBezTo>
                      <a:cubicBezTo>
                        <a:pt x="742" y="543"/>
                        <a:pt x="762" y="542"/>
                        <a:pt x="762" y="542"/>
                      </a:cubicBezTo>
                      <a:cubicBezTo>
                        <a:pt x="783" y="547"/>
                        <a:pt x="786" y="552"/>
                        <a:pt x="774" y="570"/>
                      </a:cubicBezTo>
                      <a:cubicBezTo>
                        <a:pt x="779" y="590"/>
                        <a:pt x="790" y="605"/>
                        <a:pt x="770" y="618"/>
                      </a:cubicBezTo>
                      <a:cubicBezTo>
                        <a:pt x="769" y="622"/>
                        <a:pt x="764" y="626"/>
                        <a:pt x="766" y="630"/>
                      </a:cubicBezTo>
                      <a:cubicBezTo>
                        <a:pt x="768" y="634"/>
                        <a:pt x="775" y="634"/>
                        <a:pt x="778" y="638"/>
                      </a:cubicBezTo>
                      <a:cubicBezTo>
                        <a:pt x="788" y="651"/>
                        <a:pt x="786" y="660"/>
                        <a:pt x="802" y="670"/>
                      </a:cubicBezTo>
                      <a:cubicBezTo>
                        <a:pt x="810" y="667"/>
                        <a:pt x="818" y="665"/>
                        <a:pt x="826" y="662"/>
                      </a:cubicBezTo>
                      <a:cubicBezTo>
                        <a:pt x="830" y="661"/>
                        <a:pt x="838" y="658"/>
                        <a:pt x="838" y="658"/>
                      </a:cubicBezTo>
                      <a:cubicBezTo>
                        <a:pt x="857" y="664"/>
                        <a:pt x="864" y="680"/>
                        <a:pt x="870" y="698"/>
                      </a:cubicBezTo>
                      <a:cubicBezTo>
                        <a:pt x="859" y="731"/>
                        <a:pt x="887" y="794"/>
                        <a:pt x="922" y="806"/>
                      </a:cubicBezTo>
                      <a:cubicBezTo>
                        <a:pt x="938" y="801"/>
                        <a:pt x="941" y="792"/>
                        <a:pt x="958" y="798"/>
                      </a:cubicBezTo>
                      <a:cubicBezTo>
                        <a:pt x="984" y="837"/>
                        <a:pt x="928" y="784"/>
                        <a:pt x="942" y="826"/>
                      </a:cubicBezTo>
                      <a:cubicBezTo>
                        <a:pt x="936" y="844"/>
                        <a:pt x="930" y="844"/>
                        <a:pt x="914" y="834"/>
                      </a:cubicBezTo>
                      <a:cubicBezTo>
                        <a:pt x="903" y="817"/>
                        <a:pt x="890" y="821"/>
                        <a:pt x="874" y="810"/>
                      </a:cubicBezTo>
                      <a:cubicBezTo>
                        <a:pt x="851" y="776"/>
                        <a:pt x="882" y="816"/>
                        <a:pt x="854" y="794"/>
                      </a:cubicBezTo>
                      <a:cubicBezTo>
                        <a:pt x="843" y="785"/>
                        <a:pt x="840" y="768"/>
                        <a:pt x="830" y="758"/>
                      </a:cubicBezTo>
                      <a:cubicBezTo>
                        <a:pt x="824" y="739"/>
                        <a:pt x="817" y="724"/>
                        <a:pt x="798" y="718"/>
                      </a:cubicBezTo>
                      <a:cubicBezTo>
                        <a:pt x="791" y="696"/>
                        <a:pt x="800" y="712"/>
                        <a:pt x="778" y="710"/>
                      </a:cubicBezTo>
                      <a:cubicBezTo>
                        <a:pt x="767" y="709"/>
                        <a:pt x="746" y="702"/>
                        <a:pt x="746" y="702"/>
                      </a:cubicBezTo>
                      <a:cubicBezTo>
                        <a:pt x="729" y="691"/>
                        <a:pt x="720" y="674"/>
                        <a:pt x="702" y="662"/>
                      </a:cubicBezTo>
                      <a:cubicBezTo>
                        <a:pt x="694" y="665"/>
                        <a:pt x="687" y="673"/>
                        <a:pt x="678" y="674"/>
                      </a:cubicBezTo>
                      <a:cubicBezTo>
                        <a:pt x="657" y="677"/>
                        <a:pt x="630" y="657"/>
                        <a:pt x="614" y="646"/>
                      </a:cubicBezTo>
                      <a:cubicBezTo>
                        <a:pt x="600" y="637"/>
                        <a:pt x="580" y="639"/>
                        <a:pt x="566" y="630"/>
                      </a:cubicBezTo>
                      <a:cubicBezTo>
                        <a:pt x="546" y="617"/>
                        <a:pt x="525" y="607"/>
                        <a:pt x="506" y="594"/>
                      </a:cubicBezTo>
                      <a:cubicBezTo>
                        <a:pt x="513" y="572"/>
                        <a:pt x="509" y="551"/>
                        <a:pt x="490" y="538"/>
                      </a:cubicBezTo>
                      <a:cubicBezTo>
                        <a:pt x="485" y="522"/>
                        <a:pt x="476" y="515"/>
                        <a:pt x="462" y="506"/>
                      </a:cubicBezTo>
                      <a:cubicBezTo>
                        <a:pt x="441" y="474"/>
                        <a:pt x="469" y="513"/>
                        <a:pt x="442" y="486"/>
                      </a:cubicBezTo>
                      <a:cubicBezTo>
                        <a:pt x="436" y="480"/>
                        <a:pt x="436" y="468"/>
                        <a:pt x="430" y="462"/>
                      </a:cubicBezTo>
                      <a:cubicBezTo>
                        <a:pt x="427" y="459"/>
                        <a:pt x="422" y="459"/>
                        <a:pt x="418" y="458"/>
                      </a:cubicBezTo>
                      <a:cubicBezTo>
                        <a:pt x="407" y="447"/>
                        <a:pt x="382" y="430"/>
                        <a:pt x="382" y="430"/>
                      </a:cubicBezTo>
                      <a:cubicBezTo>
                        <a:pt x="371" y="413"/>
                        <a:pt x="358" y="399"/>
                        <a:pt x="346" y="382"/>
                      </a:cubicBezTo>
                      <a:cubicBezTo>
                        <a:pt x="344" y="378"/>
                        <a:pt x="345" y="373"/>
                        <a:pt x="342" y="370"/>
                      </a:cubicBezTo>
                      <a:cubicBezTo>
                        <a:pt x="339" y="367"/>
                        <a:pt x="334" y="367"/>
                        <a:pt x="330" y="366"/>
                      </a:cubicBezTo>
                      <a:cubicBezTo>
                        <a:pt x="322" y="390"/>
                        <a:pt x="342" y="398"/>
                        <a:pt x="354" y="414"/>
                      </a:cubicBezTo>
                      <a:cubicBezTo>
                        <a:pt x="368" y="432"/>
                        <a:pt x="372" y="446"/>
                        <a:pt x="390" y="458"/>
                      </a:cubicBezTo>
                      <a:cubicBezTo>
                        <a:pt x="409" y="487"/>
                        <a:pt x="399" y="475"/>
                        <a:pt x="418" y="494"/>
                      </a:cubicBezTo>
                      <a:cubicBezTo>
                        <a:pt x="423" y="510"/>
                        <a:pt x="428" y="517"/>
                        <a:pt x="442" y="526"/>
                      </a:cubicBezTo>
                      <a:cubicBezTo>
                        <a:pt x="450" y="550"/>
                        <a:pt x="432" y="533"/>
                        <a:pt x="422" y="526"/>
                      </a:cubicBezTo>
                      <a:cubicBezTo>
                        <a:pt x="399" y="492"/>
                        <a:pt x="430" y="532"/>
                        <a:pt x="402" y="510"/>
                      </a:cubicBezTo>
                      <a:cubicBezTo>
                        <a:pt x="398" y="507"/>
                        <a:pt x="397" y="501"/>
                        <a:pt x="394" y="498"/>
                      </a:cubicBezTo>
                      <a:cubicBezTo>
                        <a:pt x="391" y="495"/>
                        <a:pt x="386" y="493"/>
                        <a:pt x="382" y="490"/>
                      </a:cubicBezTo>
                      <a:cubicBezTo>
                        <a:pt x="377" y="474"/>
                        <a:pt x="370" y="471"/>
                        <a:pt x="354" y="466"/>
                      </a:cubicBezTo>
                      <a:cubicBezTo>
                        <a:pt x="344" y="452"/>
                        <a:pt x="340" y="447"/>
                        <a:pt x="346" y="430"/>
                      </a:cubicBezTo>
                      <a:cubicBezTo>
                        <a:pt x="338" y="418"/>
                        <a:pt x="314" y="402"/>
                        <a:pt x="314" y="402"/>
                      </a:cubicBezTo>
                      <a:cubicBezTo>
                        <a:pt x="306" y="390"/>
                        <a:pt x="298" y="378"/>
                        <a:pt x="290" y="366"/>
                      </a:cubicBezTo>
                      <a:cubicBezTo>
                        <a:pt x="284" y="357"/>
                        <a:pt x="273" y="354"/>
                        <a:pt x="266" y="346"/>
                      </a:cubicBezTo>
                      <a:cubicBezTo>
                        <a:pt x="263" y="342"/>
                        <a:pt x="262" y="337"/>
                        <a:pt x="258" y="334"/>
                      </a:cubicBezTo>
                      <a:cubicBezTo>
                        <a:pt x="243" y="324"/>
                        <a:pt x="225" y="324"/>
                        <a:pt x="210" y="314"/>
                      </a:cubicBezTo>
                      <a:cubicBezTo>
                        <a:pt x="201" y="300"/>
                        <a:pt x="194" y="291"/>
                        <a:pt x="178" y="286"/>
                      </a:cubicBezTo>
                      <a:cubicBezTo>
                        <a:pt x="160" y="260"/>
                        <a:pt x="192" y="247"/>
                        <a:pt x="154" y="238"/>
                      </a:cubicBezTo>
                      <a:cubicBezTo>
                        <a:pt x="111" y="209"/>
                        <a:pt x="106" y="149"/>
                        <a:pt x="90" y="102"/>
                      </a:cubicBezTo>
                      <a:cubicBezTo>
                        <a:pt x="86" y="90"/>
                        <a:pt x="76" y="73"/>
                        <a:pt x="66" y="66"/>
                      </a:cubicBezTo>
                      <a:cubicBezTo>
                        <a:pt x="58" y="60"/>
                        <a:pt x="42" y="50"/>
                        <a:pt x="42" y="50"/>
                      </a:cubicBezTo>
                      <a:cubicBezTo>
                        <a:pt x="39" y="46"/>
                        <a:pt x="38" y="41"/>
                        <a:pt x="34" y="38"/>
                      </a:cubicBezTo>
                      <a:cubicBezTo>
                        <a:pt x="27" y="34"/>
                        <a:pt x="10" y="30"/>
                        <a:pt x="10" y="30"/>
                      </a:cubicBezTo>
                      <a:cubicBezTo>
                        <a:pt x="0" y="1"/>
                        <a:pt x="31" y="17"/>
                        <a:pt x="46" y="22"/>
                      </a:cubicBezTo>
                      <a:cubicBezTo>
                        <a:pt x="65" y="51"/>
                        <a:pt x="61" y="41"/>
                        <a:pt x="86" y="58"/>
                      </a:cubicBezTo>
                      <a:cubicBezTo>
                        <a:pt x="94" y="70"/>
                        <a:pt x="94" y="93"/>
                        <a:pt x="102" y="70"/>
                      </a:cubicBezTo>
                      <a:cubicBezTo>
                        <a:pt x="95" y="49"/>
                        <a:pt x="82" y="62"/>
                        <a:pt x="82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3" name="Freeform 32"/>
                <p:cNvSpPr>
                  <a:spLocks/>
                </p:cNvSpPr>
                <p:nvPr userDrawn="1"/>
              </p:nvSpPr>
              <p:spPr bwMode="ltGray">
                <a:xfrm>
                  <a:off x="3577" y="490"/>
                  <a:ext cx="36" cy="39"/>
                </a:xfrm>
                <a:custGeom>
                  <a:avLst/>
                  <a:gdLst>
                    <a:gd name="T0" fmla="*/ 6 w 36"/>
                    <a:gd name="T1" fmla="*/ 2 h 48"/>
                    <a:gd name="T2" fmla="*/ 10 w 36"/>
                    <a:gd name="T3" fmla="*/ 2 h 48"/>
                    <a:gd name="T4" fmla="*/ 6 w 36"/>
                    <a:gd name="T5" fmla="*/ 2 h 4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6" y="28"/>
                      </a:moveTo>
                      <a:cubicBezTo>
                        <a:pt x="25" y="0"/>
                        <a:pt x="36" y="31"/>
                        <a:pt x="10" y="48"/>
                      </a:cubicBezTo>
                      <a:cubicBezTo>
                        <a:pt x="0" y="34"/>
                        <a:pt x="0" y="40"/>
                        <a:pt x="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4" name="Freeform 33"/>
                <p:cNvSpPr>
                  <a:spLocks/>
                </p:cNvSpPr>
                <p:nvPr userDrawn="1"/>
              </p:nvSpPr>
              <p:spPr bwMode="ltGray">
                <a:xfrm>
                  <a:off x="3549" y="475"/>
                  <a:ext cx="38" cy="29"/>
                </a:xfrm>
                <a:custGeom>
                  <a:avLst/>
                  <a:gdLst>
                    <a:gd name="T0" fmla="*/ 0 w 36"/>
                    <a:gd name="T1" fmla="*/ 2 h 37"/>
                    <a:gd name="T2" fmla="*/ 27 w 36"/>
                    <a:gd name="T3" fmla="*/ 1 h 37"/>
                    <a:gd name="T4" fmla="*/ 80 w 36"/>
                    <a:gd name="T5" fmla="*/ 2 h 37"/>
                    <a:gd name="T6" fmla="*/ 8 w 36"/>
                    <a:gd name="T7" fmla="*/ 2 h 37"/>
                    <a:gd name="T8" fmla="*/ 0 w 36"/>
                    <a:gd name="T9" fmla="*/ 2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6" h="37">
                      <a:moveTo>
                        <a:pt x="0" y="5"/>
                      </a:moveTo>
                      <a:cubicBezTo>
                        <a:pt x="4" y="4"/>
                        <a:pt x="8" y="0"/>
                        <a:pt x="12" y="1"/>
                      </a:cubicBezTo>
                      <a:cubicBezTo>
                        <a:pt x="21" y="4"/>
                        <a:pt x="36" y="17"/>
                        <a:pt x="36" y="17"/>
                      </a:cubicBezTo>
                      <a:cubicBezTo>
                        <a:pt x="29" y="37"/>
                        <a:pt x="22" y="26"/>
                        <a:pt x="8" y="17"/>
                      </a:cubicBezTo>
                      <a:cubicBezTo>
                        <a:pt x="5" y="1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 userDrawn="1"/>
              </p:nvSpPr>
              <p:spPr bwMode="ltGray">
                <a:xfrm>
                  <a:off x="4686" y="394"/>
                  <a:ext cx="171" cy="81"/>
                </a:xfrm>
                <a:custGeom>
                  <a:avLst/>
                  <a:gdLst>
                    <a:gd name="T0" fmla="*/ 0 w 170"/>
                    <a:gd name="T1" fmla="*/ 4 h 96"/>
                    <a:gd name="T2" fmla="*/ 28 w 170"/>
                    <a:gd name="T3" fmla="*/ 3 h 96"/>
                    <a:gd name="T4" fmla="*/ 56 w 170"/>
                    <a:gd name="T5" fmla="*/ 3 h 96"/>
                    <a:gd name="T6" fmla="*/ 80 w 170"/>
                    <a:gd name="T7" fmla="*/ 3 h 96"/>
                    <a:gd name="T8" fmla="*/ 64 w 170"/>
                    <a:gd name="T9" fmla="*/ 3 h 96"/>
                    <a:gd name="T10" fmla="*/ 139 w 170"/>
                    <a:gd name="T11" fmla="*/ 4 h 96"/>
                    <a:gd name="T12" fmla="*/ 175 w 170"/>
                    <a:gd name="T13" fmla="*/ 5 h 96"/>
                    <a:gd name="T14" fmla="*/ 131 w 170"/>
                    <a:gd name="T15" fmla="*/ 6 h 96"/>
                    <a:gd name="T16" fmla="*/ 103 w 170"/>
                    <a:gd name="T17" fmla="*/ 5 h 96"/>
                    <a:gd name="T18" fmla="*/ 76 w 170"/>
                    <a:gd name="T19" fmla="*/ 4 h 96"/>
                    <a:gd name="T20" fmla="*/ 24 w 170"/>
                    <a:gd name="T21" fmla="*/ 3 h 96"/>
                    <a:gd name="T22" fmla="*/ 0 w 170"/>
                    <a:gd name="T23" fmla="*/ 4 h 9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0" h="96">
                      <a:moveTo>
                        <a:pt x="0" y="49"/>
                      </a:moveTo>
                      <a:cubicBezTo>
                        <a:pt x="5" y="33"/>
                        <a:pt x="12" y="30"/>
                        <a:pt x="28" y="25"/>
                      </a:cubicBezTo>
                      <a:cubicBezTo>
                        <a:pt x="20" y="0"/>
                        <a:pt x="42" y="16"/>
                        <a:pt x="56" y="21"/>
                      </a:cubicBezTo>
                      <a:cubicBezTo>
                        <a:pt x="56" y="21"/>
                        <a:pt x="77" y="6"/>
                        <a:pt x="80" y="9"/>
                      </a:cubicBezTo>
                      <a:cubicBezTo>
                        <a:pt x="85" y="14"/>
                        <a:pt x="71" y="23"/>
                        <a:pt x="64" y="25"/>
                      </a:cubicBezTo>
                      <a:cubicBezTo>
                        <a:pt x="82" y="37"/>
                        <a:pt x="103" y="42"/>
                        <a:pt x="124" y="49"/>
                      </a:cubicBezTo>
                      <a:cubicBezTo>
                        <a:pt x="136" y="53"/>
                        <a:pt x="160" y="65"/>
                        <a:pt x="160" y="65"/>
                      </a:cubicBezTo>
                      <a:cubicBezTo>
                        <a:pt x="170" y="96"/>
                        <a:pt x="134" y="83"/>
                        <a:pt x="116" y="77"/>
                      </a:cubicBezTo>
                      <a:cubicBezTo>
                        <a:pt x="109" y="57"/>
                        <a:pt x="116" y="66"/>
                        <a:pt x="88" y="57"/>
                      </a:cubicBezTo>
                      <a:cubicBezTo>
                        <a:pt x="84" y="56"/>
                        <a:pt x="76" y="53"/>
                        <a:pt x="76" y="53"/>
                      </a:cubicBezTo>
                      <a:cubicBezTo>
                        <a:pt x="57" y="34"/>
                        <a:pt x="53" y="37"/>
                        <a:pt x="24" y="41"/>
                      </a:cubicBezTo>
                      <a:cubicBezTo>
                        <a:pt x="9" y="51"/>
                        <a:pt x="17" y="49"/>
                        <a:pt x="0" y="4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6" name="Freeform 35"/>
                <p:cNvSpPr>
                  <a:spLocks/>
                </p:cNvSpPr>
                <p:nvPr userDrawn="1"/>
              </p:nvSpPr>
              <p:spPr bwMode="ltGray">
                <a:xfrm>
                  <a:off x="4867" y="460"/>
                  <a:ext cx="138" cy="37"/>
                </a:xfrm>
                <a:custGeom>
                  <a:avLst/>
                  <a:gdLst>
                    <a:gd name="T0" fmla="*/ 0 w 138"/>
                    <a:gd name="T1" fmla="*/ 0 h 44"/>
                    <a:gd name="T2" fmla="*/ 52 w 138"/>
                    <a:gd name="T3" fmla="*/ 3 h 44"/>
                    <a:gd name="T4" fmla="*/ 88 w 138"/>
                    <a:gd name="T5" fmla="*/ 3 h 44"/>
                    <a:gd name="T6" fmla="*/ 112 w 138"/>
                    <a:gd name="T7" fmla="*/ 3 h 44"/>
                    <a:gd name="T8" fmla="*/ 108 w 138"/>
                    <a:gd name="T9" fmla="*/ 3 h 44"/>
                    <a:gd name="T10" fmla="*/ 64 w 138"/>
                    <a:gd name="T11" fmla="*/ 3 h 44"/>
                    <a:gd name="T12" fmla="*/ 0 w 138"/>
                    <a:gd name="T13" fmla="*/ 3 h 44"/>
                    <a:gd name="T14" fmla="*/ 28 w 138"/>
                    <a:gd name="T15" fmla="*/ 3 h 44"/>
                    <a:gd name="T16" fmla="*/ 0 w 138"/>
                    <a:gd name="T17" fmla="*/ 0 h 4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38" h="44">
                      <a:moveTo>
                        <a:pt x="0" y="0"/>
                      </a:moveTo>
                      <a:cubicBezTo>
                        <a:pt x="19" y="3"/>
                        <a:pt x="35" y="10"/>
                        <a:pt x="52" y="4"/>
                      </a:cubicBezTo>
                      <a:cubicBezTo>
                        <a:pt x="87" y="11"/>
                        <a:pt x="61" y="15"/>
                        <a:pt x="88" y="24"/>
                      </a:cubicBezTo>
                      <a:cubicBezTo>
                        <a:pt x="96" y="23"/>
                        <a:pt x="104" y="19"/>
                        <a:pt x="112" y="20"/>
                      </a:cubicBezTo>
                      <a:cubicBezTo>
                        <a:pt x="138" y="23"/>
                        <a:pt x="118" y="41"/>
                        <a:pt x="108" y="44"/>
                      </a:cubicBezTo>
                      <a:cubicBezTo>
                        <a:pt x="78" y="34"/>
                        <a:pt x="92" y="34"/>
                        <a:pt x="64" y="40"/>
                      </a:cubicBezTo>
                      <a:cubicBezTo>
                        <a:pt x="41" y="37"/>
                        <a:pt x="22" y="41"/>
                        <a:pt x="0" y="36"/>
                      </a:cubicBezTo>
                      <a:cubicBezTo>
                        <a:pt x="6" y="11"/>
                        <a:pt x="7" y="27"/>
                        <a:pt x="28" y="20"/>
                      </a:cubicBezTo>
                      <a:cubicBezTo>
                        <a:pt x="17" y="13"/>
                        <a:pt x="0" y="13"/>
                        <a:pt x="0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 userDrawn="1"/>
              </p:nvSpPr>
              <p:spPr bwMode="ltGray">
                <a:xfrm>
                  <a:off x="4794" y="480"/>
                  <a:ext cx="56" cy="34"/>
                </a:xfrm>
                <a:custGeom>
                  <a:avLst/>
                  <a:gdLst>
                    <a:gd name="T0" fmla="*/ 17 w 57"/>
                    <a:gd name="T1" fmla="*/ 2 h 42"/>
                    <a:gd name="T2" fmla="*/ 28 w 57"/>
                    <a:gd name="T3" fmla="*/ 2 h 42"/>
                    <a:gd name="T4" fmla="*/ 17 w 57"/>
                    <a:gd name="T5" fmla="*/ 2 h 4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42">
                      <a:moveTo>
                        <a:pt x="17" y="25"/>
                      </a:moveTo>
                      <a:cubicBezTo>
                        <a:pt x="0" y="0"/>
                        <a:pt x="21" y="9"/>
                        <a:pt x="37" y="13"/>
                      </a:cubicBezTo>
                      <a:cubicBezTo>
                        <a:pt x="57" y="42"/>
                        <a:pt x="30" y="25"/>
                        <a:pt x="1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 userDrawn="1"/>
              </p:nvSpPr>
              <p:spPr bwMode="ltGray">
                <a:xfrm>
                  <a:off x="4757" y="375"/>
                  <a:ext cx="37" cy="44"/>
                </a:xfrm>
                <a:custGeom>
                  <a:avLst/>
                  <a:gdLst>
                    <a:gd name="T0" fmla="*/ 9 w 39"/>
                    <a:gd name="T1" fmla="*/ 3 h 52"/>
                    <a:gd name="T2" fmla="*/ 9 w 39"/>
                    <a:gd name="T3" fmla="*/ 0 h 52"/>
                    <a:gd name="T4" fmla="*/ 9 w 39"/>
                    <a:gd name="T5" fmla="*/ 3 h 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52">
                      <a:moveTo>
                        <a:pt x="19" y="32"/>
                      </a:moveTo>
                      <a:cubicBezTo>
                        <a:pt x="13" y="14"/>
                        <a:pt x="0" y="13"/>
                        <a:pt x="19" y="0"/>
                      </a:cubicBezTo>
                      <a:cubicBezTo>
                        <a:pt x="23" y="5"/>
                        <a:pt x="39" y="52"/>
                        <a:pt x="19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 userDrawn="1"/>
              </p:nvSpPr>
              <p:spPr bwMode="ltGray">
                <a:xfrm>
                  <a:off x="5054" y="507"/>
                  <a:ext cx="45" cy="66"/>
                </a:xfrm>
                <a:custGeom>
                  <a:avLst/>
                  <a:gdLst>
                    <a:gd name="T0" fmla="*/ 4 w 44"/>
                    <a:gd name="T1" fmla="*/ 2 h 80"/>
                    <a:gd name="T2" fmla="*/ 20 w 44"/>
                    <a:gd name="T3" fmla="*/ 2 h 80"/>
                    <a:gd name="T4" fmla="*/ 39 w 44"/>
                    <a:gd name="T5" fmla="*/ 2 h 80"/>
                    <a:gd name="T6" fmla="*/ 51 w 44"/>
                    <a:gd name="T7" fmla="*/ 3 h 80"/>
                    <a:gd name="T8" fmla="*/ 39 w 44"/>
                    <a:gd name="T9" fmla="*/ 4 h 80"/>
                    <a:gd name="T10" fmla="*/ 0 w 44"/>
                    <a:gd name="T11" fmla="*/ 2 h 80"/>
                    <a:gd name="T12" fmla="*/ 4 w 44"/>
                    <a:gd name="T13" fmla="*/ 2 h 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" h="80">
                      <a:moveTo>
                        <a:pt x="4" y="9"/>
                      </a:moveTo>
                      <a:cubicBezTo>
                        <a:pt x="9" y="17"/>
                        <a:pt x="18" y="24"/>
                        <a:pt x="20" y="33"/>
                      </a:cubicBezTo>
                      <a:cubicBezTo>
                        <a:pt x="21" y="38"/>
                        <a:pt x="21" y="45"/>
                        <a:pt x="24" y="49"/>
                      </a:cubicBezTo>
                      <a:cubicBezTo>
                        <a:pt x="27" y="52"/>
                        <a:pt x="32" y="52"/>
                        <a:pt x="36" y="53"/>
                      </a:cubicBezTo>
                      <a:cubicBezTo>
                        <a:pt x="41" y="68"/>
                        <a:pt x="44" y="80"/>
                        <a:pt x="24" y="73"/>
                      </a:cubicBezTo>
                      <a:cubicBezTo>
                        <a:pt x="19" y="55"/>
                        <a:pt x="11" y="37"/>
                        <a:pt x="0" y="21"/>
                      </a:cubicBezTo>
                      <a:cubicBezTo>
                        <a:pt x="4" y="4"/>
                        <a:pt x="4" y="0"/>
                        <a:pt x="4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 userDrawn="1"/>
              </p:nvSpPr>
              <p:spPr bwMode="ltGray">
                <a:xfrm>
                  <a:off x="4260" y="6"/>
                  <a:ext cx="480" cy="100"/>
                </a:xfrm>
                <a:custGeom>
                  <a:avLst/>
                  <a:gdLst>
                    <a:gd name="T0" fmla="*/ 83771 w 323"/>
                    <a:gd name="T1" fmla="*/ 1091 h 64"/>
                    <a:gd name="T2" fmla="*/ 87877 w 323"/>
                    <a:gd name="T3" fmla="*/ 6505 h 64"/>
                    <a:gd name="T4" fmla="*/ 89460 w 323"/>
                    <a:gd name="T5" fmla="*/ 0 h 64"/>
                    <a:gd name="T6" fmla="*/ 101018 w 323"/>
                    <a:gd name="T7" fmla="*/ 0 h 64"/>
                    <a:gd name="T8" fmla="*/ 109508 w 323"/>
                    <a:gd name="T9" fmla="*/ 14019 h 64"/>
                    <a:gd name="T10" fmla="*/ 121274 w 323"/>
                    <a:gd name="T11" fmla="*/ 8211 h 64"/>
                    <a:gd name="T12" fmla="*/ 119609 w 323"/>
                    <a:gd name="T13" fmla="*/ 23111 h 64"/>
                    <a:gd name="T14" fmla="*/ 113381 w 323"/>
                    <a:gd name="T15" fmla="*/ 37586 h 64"/>
                    <a:gd name="T16" fmla="*/ 112148 w 323"/>
                    <a:gd name="T17" fmla="*/ 23111 h 64"/>
                    <a:gd name="T18" fmla="*/ 109508 w 323"/>
                    <a:gd name="T19" fmla="*/ 24814 h 64"/>
                    <a:gd name="T20" fmla="*/ 106429 w 323"/>
                    <a:gd name="T21" fmla="*/ 23111 h 64"/>
                    <a:gd name="T22" fmla="*/ 100067 w 323"/>
                    <a:gd name="T23" fmla="*/ 17173 h 64"/>
                    <a:gd name="T24" fmla="*/ 86901 w 323"/>
                    <a:gd name="T25" fmla="*/ 30517 h 64"/>
                    <a:gd name="T26" fmla="*/ 76585 w 323"/>
                    <a:gd name="T27" fmla="*/ 35813 h 64"/>
                    <a:gd name="T28" fmla="*/ 80637 w 323"/>
                    <a:gd name="T29" fmla="*/ 45973 h 64"/>
                    <a:gd name="T30" fmla="*/ 71618 w 323"/>
                    <a:gd name="T31" fmla="*/ 50544 h 64"/>
                    <a:gd name="T32" fmla="*/ 64216 w 323"/>
                    <a:gd name="T33" fmla="*/ 48942 h 64"/>
                    <a:gd name="T34" fmla="*/ 67337 w 323"/>
                    <a:gd name="T35" fmla="*/ 45973 h 64"/>
                    <a:gd name="T36" fmla="*/ 64938 w 323"/>
                    <a:gd name="T37" fmla="*/ 32348 h 64"/>
                    <a:gd name="T38" fmla="*/ 64216 w 323"/>
                    <a:gd name="T39" fmla="*/ 24814 h 64"/>
                    <a:gd name="T40" fmla="*/ 60199 w 323"/>
                    <a:gd name="T41" fmla="*/ 18758 h 64"/>
                    <a:gd name="T42" fmla="*/ 54161 w 323"/>
                    <a:gd name="T43" fmla="*/ 21905 h 64"/>
                    <a:gd name="T44" fmla="*/ 51039 w 323"/>
                    <a:gd name="T45" fmla="*/ 21905 h 64"/>
                    <a:gd name="T46" fmla="*/ 46884 w 323"/>
                    <a:gd name="T47" fmla="*/ 20047 h 64"/>
                    <a:gd name="T48" fmla="*/ 31549 w 323"/>
                    <a:gd name="T49" fmla="*/ 1705 h 64"/>
                    <a:gd name="T50" fmla="*/ 22618 w 323"/>
                    <a:gd name="T51" fmla="*/ 11253 h 64"/>
                    <a:gd name="T52" fmla="*/ 1 w 323"/>
                    <a:gd name="T53" fmla="*/ 0 h 64"/>
                    <a:gd name="T54" fmla="*/ 83771 w 323"/>
                    <a:gd name="T55" fmla="*/ 1091 h 6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323" h="64">
                      <a:moveTo>
                        <a:pt x="220" y="1"/>
                      </a:moveTo>
                      <a:cubicBezTo>
                        <a:pt x="215" y="12"/>
                        <a:pt x="225" y="17"/>
                        <a:pt x="231" y="8"/>
                      </a:cubicBezTo>
                      <a:cubicBezTo>
                        <a:pt x="235" y="0"/>
                        <a:pt x="229" y="7"/>
                        <a:pt x="235" y="0"/>
                      </a:cubicBezTo>
                      <a:lnTo>
                        <a:pt x="265" y="0"/>
                      </a:lnTo>
                      <a:cubicBezTo>
                        <a:pt x="277" y="6"/>
                        <a:pt x="276" y="11"/>
                        <a:pt x="287" y="17"/>
                      </a:cubicBezTo>
                      <a:cubicBezTo>
                        <a:pt x="308" y="11"/>
                        <a:pt x="293" y="7"/>
                        <a:pt x="319" y="10"/>
                      </a:cubicBezTo>
                      <a:cubicBezTo>
                        <a:pt x="323" y="19"/>
                        <a:pt x="321" y="22"/>
                        <a:pt x="314" y="29"/>
                      </a:cubicBezTo>
                      <a:cubicBezTo>
                        <a:pt x="312" y="39"/>
                        <a:pt x="313" y="50"/>
                        <a:pt x="298" y="46"/>
                      </a:cubicBezTo>
                      <a:cubicBezTo>
                        <a:pt x="297" y="40"/>
                        <a:pt x="298" y="34"/>
                        <a:pt x="295" y="29"/>
                      </a:cubicBezTo>
                      <a:cubicBezTo>
                        <a:pt x="294" y="27"/>
                        <a:pt x="290" y="31"/>
                        <a:pt x="287" y="31"/>
                      </a:cubicBezTo>
                      <a:cubicBezTo>
                        <a:pt x="284" y="31"/>
                        <a:pt x="282" y="30"/>
                        <a:pt x="279" y="29"/>
                      </a:cubicBezTo>
                      <a:cubicBezTo>
                        <a:pt x="274" y="27"/>
                        <a:pt x="263" y="21"/>
                        <a:pt x="263" y="21"/>
                      </a:cubicBezTo>
                      <a:cubicBezTo>
                        <a:pt x="249" y="23"/>
                        <a:pt x="241" y="31"/>
                        <a:pt x="228" y="38"/>
                      </a:cubicBezTo>
                      <a:cubicBezTo>
                        <a:pt x="220" y="41"/>
                        <a:pt x="209" y="42"/>
                        <a:pt x="201" y="44"/>
                      </a:cubicBezTo>
                      <a:cubicBezTo>
                        <a:pt x="193" y="54"/>
                        <a:pt x="200" y="53"/>
                        <a:pt x="212" y="57"/>
                      </a:cubicBezTo>
                      <a:cubicBezTo>
                        <a:pt x="200" y="62"/>
                        <a:pt x="199" y="57"/>
                        <a:pt x="188" y="63"/>
                      </a:cubicBezTo>
                      <a:cubicBezTo>
                        <a:pt x="181" y="62"/>
                        <a:pt x="174" y="64"/>
                        <a:pt x="169" y="61"/>
                      </a:cubicBezTo>
                      <a:cubicBezTo>
                        <a:pt x="166" y="59"/>
                        <a:pt x="175" y="59"/>
                        <a:pt x="177" y="57"/>
                      </a:cubicBezTo>
                      <a:cubicBezTo>
                        <a:pt x="181" y="48"/>
                        <a:pt x="149" y="28"/>
                        <a:pt x="171" y="40"/>
                      </a:cubicBezTo>
                      <a:cubicBezTo>
                        <a:pt x="184" y="55"/>
                        <a:pt x="184" y="36"/>
                        <a:pt x="169" y="31"/>
                      </a:cubicBezTo>
                      <a:cubicBezTo>
                        <a:pt x="167" y="27"/>
                        <a:pt x="167" y="22"/>
                        <a:pt x="158" y="23"/>
                      </a:cubicBezTo>
                      <a:cubicBezTo>
                        <a:pt x="153" y="23"/>
                        <a:pt x="142" y="27"/>
                        <a:pt x="142" y="27"/>
                      </a:cubicBezTo>
                      <a:cubicBezTo>
                        <a:pt x="136" y="39"/>
                        <a:pt x="143" y="31"/>
                        <a:pt x="134" y="27"/>
                      </a:cubicBezTo>
                      <a:cubicBezTo>
                        <a:pt x="130" y="25"/>
                        <a:pt x="126" y="25"/>
                        <a:pt x="123" y="25"/>
                      </a:cubicBezTo>
                      <a:cubicBezTo>
                        <a:pt x="117" y="11"/>
                        <a:pt x="100" y="6"/>
                        <a:pt x="83" y="2"/>
                      </a:cubicBezTo>
                      <a:cubicBezTo>
                        <a:pt x="70" y="4"/>
                        <a:pt x="69" y="9"/>
                        <a:pt x="59" y="14"/>
                      </a:cubicBezTo>
                      <a:cubicBezTo>
                        <a:pt x="45" y="14"/>
                        <a:pt x="0" y="12"/>
                        <a:pt x="1" y="0"/>
                      </a:cubicBezTo>
                      <a:lnTo>
                        <a:pt x="220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 userDrawn="1"/>
              </p:nvSpPr>
              <p:spPr bwMode="ltGray">
                <a:xfrm>
                  <a:off x="3835" y="3"/>
                  <a:ext cx="446" cy="49"/>
                </a:xfrm>
                <a:custGeom>
                  <a:avLst/>
                  <a:gdLst>
                    <a:gd name="T0" fmla="*/ 40241 w 300"/>
                    <a:gd name="T1" fmla="*/ 29681 h 31"/>
                    <a:gd name="T2" fmla="*/ 11713 w 300"/>
                    <a:gd name="T3" fmla="*/ 1279 h 31"/>
                    <a:gd name="T4" fmla="*/ 109208 w 300"/>
                    <a:gd name="T5" fmla="*/ 0 h 31"/>
                    <a:gd name="T6" fmla="*/ 113272 w 300"/>
                    <a:gd name="T7" fmla="*/ 13426 h 31"/>
                    <a:gd name="T8" fmla="*/ 101044 w 300"/>
                    <a:gd name="T9" fmla="*/ 15383 h 31"/>
                    <a:gd name="T10" fmla="*/ 40241 w 300"/>
                    <a:gd name="T11" fmla="*/ 29681 h 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00" h="31">
                      <a:moveTo>
                        <a:pt x="105" y="31"/>
                      </a:moveTo>
                      <a:cubicBezTo>
                        <a:pt x="83" y="19"/>
                        <a:pt x="0" y="6"/>
                        <a:pt x="30" y="1"/>
                      </a:cubicBezTo>
                      <a:lnTo>
                        <a:pt x="285" y="0"/>
                      </a:lnTo>
                      <a:cubicBezTo>
                        <a:pt x="296" y="4"/>
                        <a:pt x="300" y="5"/>
                        <a:pt x="296" y="14"/>
                      </a:cubicBezTo>
                      <a:cubicBezTo>
                        <a:pt x="285" y="11"/>
                        <a:pt x="276" y="16"/>
                        <a:pt x="264" y="16"/>
                      </a:cubicBezTo>
                      <a:lnTo>
                        <a:pt x="105" y="3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 userDrawn="1"/>
              </p:nvSpPr>
              <p:spPr bwMode="ltGray">
                <a:xfrm>
                  <a:off x="2853" y="74"/>
                  <a:ext cx="42" cy="25"/>
                </a:xfrm>
                <a:custGeom>
                  <a:avLst/>
                  <a:gdLst>
                    <a:gd name="T0" fmla="*/ 0 w 41"/>
                    <a:gd name="T1" fmla="*/ 3 h 29"/>
                    <a:gd name="T2" fmla="*/ 12 w 41"/>
                    <a:gd name="T3" fmla="*/ 3 h 29"/>
                    <a:gd name="T4" fmla="*/ 0 w 41"/>
                    <a:gd name="T5" fmla="*/ 3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1" h="29">
                      <a:moveTo>
                        <a:pt x="0" y="25"/>
                      </a:moveTo>
                      <a:cubicBezTo>
                        <a:pt x="10" y="11"/>
                        <a:pt x="41" y="0"/>
                        <a:pt x="12" y="29"/>
                      </a:cubicBezTo>
                      <a:cubicBezTo>
                        <a:pt x="8" y="28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3" name="Freeform 42"/>
                <p:cNvSpPr>
                  <a:spLocks/>
                </p:cNvSpPr>
                <p:nvPr userDrawn="1"/>
              </p:nvSpPr>
              <p:spPr bwMode="ltGray">
                <a:xfrm>
                  <a:off x="1704" y="3"/>
                  <a:ext cx="1022" cy="372"/>
                </a:xfrm>
                <a:custGeom>
                  <a:avLst/>
                  <a:gdLst>
                    <a:gd name="T0" fmla="*/ 25861419 w 436"/>
                    <a:gd name="T1" fmla="*/ 548578 h 152"/>
                    <a:gd name="T2" fmla="*/ 154524473 w 436"/>
                    <a:gd name="T3" fmla="*/ 0 h 152"/>
                    <a:gd name="T4" fmla="*/ 147374486 w 436"/>
                    <a:gd name="T5" fmla="*/ 36526122 h 152"/>
                    <a:gd name="T6" fmla="*/ 140743099 w 436"/>
                    <a:gd name="T7" fmla="*/ 45900314 h 152"/>
                    <a:gd name="T8" fmla="*/ 138924928 w 436"/>
                    <a:gd name="T9" fmla="*/ 47333755 h 152"/>
                    <a:gd name="T10" fmla="*/ 132865898 w 436"/>
                    <a:gd name="T11" fmla="*/ 49506188 h 152"/>
                    <a:gd name="T12" fmla="*/ 127888603 w 436"/>
                    <a:gd name="T13" fmla="*/ 59429406 h 152"/>
                    <a:gd name="T14" fmla="*/ 128357863 w 436"/>
                    <a:gd name="T15" fmla="*/ 66896919 h 152"/>
                    <a:gd name="T16" fmla="*/ 128934943 w 436"/>
                    <a:gd name="T17" fmla="*/ 72446599 h 152"/>
                    <a:gd name="T18" fmla="*/ 129710604 w 436"/>
                    <a:gd name="T19" fmla="*/ 76595963 h 152"/>
                    <a:gd name="T20" fmla="*/ 128357863 w 436"/>
                    <a:gd name="T21" fmla="*/ 82694252 h 152"/>
                    <a:gd name="T22" fmla="*/ 124426908 w 436"/>
                    <a:gd name="T23" fmla="*/ 81351686 h 152"/>
                    <a:gd name="T24" fmla="*/ 121258814 w 436"/>
                    <a:gd name="T25" fmla="*/ 87349413 h 152"/>
                    <a:gd name="T26" fmla="*/ 122935869 w 436"/>
                    <a:gd name="T27" fmla="*/ 71068312 h 152"/>
                    <a:gd name="T28" fmla="*/ 119720650 w 436"/>
                    <a:gd name="T29" fmla="*/ 67785196 h 152"/>
                    <a:gd name="T30" fmla="*/ 121833914 w 436"/>
                    <a:gd name="T31" fmla="*/ 63073317 h 152"/>
                    <a:gd name="T32" fmla="*/ 121258814 w 436"/>
                    <a:gd name="T33" fmla="*/ 60352267 h 152"/>
                    <a:gd name="T34" fmla="*/ 113390574 w 436"/>
                    <a:gd name="T35" fmla="*/ 63621278 h 152"/>
                    <a:gd name="T36" fmla="*/ 112348183 w 436"/>
                    <a:gd name="T37" fmla="*/ 57523606 h 152"/>
                    <a:gd name="T38" fmla="*/ 105187306 w 436"/>
                    <a:gd name="T39" fmla="*/ 63621278 h 152"/>
                    <a:gd name="T40" fmla="*/ 113390574 w 436"/>
                    <a:gd name="T41" fmla="*/ 69725771 h 152"/>
                    <a:gd name="T42" fmla="*/ 108111890 w 436"/>
                    <a:gd name="T43" fmla="*/ 79087648 h 152"/>
                    <a:gd name="T44" fmla="*/ 110227156 w 436"/>
                    <a:gd name="T45" fmla="*/ 85182068 h 152"/>
                    <a:gd name="T46" fmla="*/ 111572415 w 436"/>
                    <a:gd name="T47" fmla="*/ 93447707 h 152"/>
                    <a:gd name="T48" fmla="*/ 109459622 w 436"/>
                    <a:gd name="T49" fmla="*/ 94011265 h 152"/>
                    <a:gd name="T50" fmla="*/ 111241646 w 436"/>
                    <a:gd name="T51" fmla="*/ 97293015 h 152"/>
                    <a:gd name="T52" fmla="*/ 108874759 w 436"/>
                    <a:gd name="T53" fmla="*/ 102821162 h 152"/>
                    <a:gd name="T54" fmla="*/ 0 w 436"/>
                    <a:gd name="T55" fmla="*/ 100931542 h 152"/>
                    <a:gd name="T56" fmla="*/ 25861419 w 436"/>
                    <a:gd name="T57" fmla="*/ 548578 h 15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436" h="152">
                      <a:moveTo>
                        <a:pt x="73" y="1"/>
                      </a:moveTo>
                      <a:lnTo>
                        <a:pt x="436" y="0"/>
                      </a:lnTo>
                      <a:cubicBezTo>
                        <a:pt x="430" y="15"/>
                        <a:pt x="429" y="42"/>
                        <a:pt x="416" y="54"/>
                      </a:cubicBezTo>
                      <a:cubicBezTo>
                        <a:pt x="410" y="60"/>
                        <a:pt x="405" y="63"/>
                        <a:pt x="397" y="68"/>
                      </a:cubicBezTo>
                      <a:cubicBezTo>
                        <a:pt x="396" y="69"/>
                        <a:pt x="392" y="70"/>
                        <a:pt x="392" y="70"/>
                      </a:cubicBezTo>
                      <a:cubicBezTo>
                        <a:pt x="377" y="63"/>
                        <a:pt x="385" y="68"/>
                        <a:pt x="375" y="73"/>
                      </a:cubicBezTo>
                      <a:cubicBezTo>
                        <a:pt x="371" y="82"/>
                        <a:pt x="371" y="83"/>
                        <a:pt x="361" y="88"/>
                      </a:cubicBezTo>
                      <a:cubicBezTo>
                        <a:pt x="359" y="92"/>
                        <a:pt x="364" y="93"/>
                        <a:pt x="362" y="99"/>
                      </a:cubicBezTo>
                      <a:cubicBezTo>
                        <a:pt x="363" y="102"/>
                        <a:pt x="364" y="105"/>
                        <a:pt x="364" y="107"/>
                      </a:cubicBezTo>
                      <a:cubicBezTo>
                        <a:pt x="365" y="109"/>
                        <a:pt x="366" y="111"/>
                        <a:pt x="366" y="113"/>
                      </a:cubicBezTo>
                      <a:cubicBezTo>
                        <a:pt x="365" y="115"/>
                        <a:pt x="364" y="120"/>
                        <a:pt x="362" y="122"/>
                      </a:cubicBezTo>
                      <a:cubicBezTo>
                        <a:pt x="359" y="123"/>
                        <a:pt x="354" y="119"/>
                        <a:pt x="351" y="120"/>
                      </a:cubicBezTo>
                      <a:cubicBezTo>
                        <a:pt x="347" y="129"/>
                        <a:pt x="352" y="127"/>
                        <a:pt x="342" y="129"/>
                      </a:cubicBezTo>
                      <a:cubicBezTo>
                        <a:pt x="340" y="123"/>
                        <a:pt x="345" y="111"/>
                        <a:pt x="347" y="105"/>
                      </a:cubicBezTo>
                      <a:cubicBezTo>
                        <a:pt x="347" y="100"/>
                        <a:pt x="338" y="102"/>
                        <a:pt x="338" y="100"/>
                      </a:cubicBezTo>
                      <a:cubicBezTo>
                        <a:pt x="338" y="98"/>
                        <a:pt x="344" y="95"/>
                        <a:pt x="344" y="93"/>
                      </a:cubicBezTo>
                      <a:cubicBezTo>
                        <a:pt x="344" y="92"/>
                        <a:pt x="344" y="89"/>
                        <a:pt x="342" y="89"/>
                      </a:cubicBezTo>
                      <a:cubicBezTo>
                        <a:pt x="339" y="89"/>
                        <a:pt x="324" y="94"/>
                        <a:pt x="320" y="94"/>
                      </a:cubicBezTo>
                      <a:cubicBezTo>
                        <a:pt x="317" y="86"/>
                        <a:pt x="328" y="88"/>
                        <a:pt x="317" y="85"/>
                      </a:cubicBezTo>
                      <a:cubicBezTo>
                        <a:pt x="311" y="91"/>
                        <a:pt x="306" y="93"/>
                        <a:pt x="297" y="94"/>
                      </a:cubicBezTo>
                      <a:cubicBezTo>
                        <a:pt x="300" y="104"/>
                        <a:pt x="307" y="101"/>
                        <a:pt x="320" y="103"/>
                      </a:cubicBezTo>
                      <a:cubicBezTo>
                        <a:pt x="318" y="109"/>
                        <a:pt x="311" y="111"/>
                        <a:pt x="305" y="117"/>
                      </a:cubicBezTo>
                      <a:lnTo>
                        <a:pt x="311" y="126"/>
                      </a:lnTo>
                      <a:lnTo>
                        <a:pt x="315" y="138"/>
                      </a:lnTo>
                      <a:lnTo>
                        <a:pt x="309" y="139"/>
                      </a:lnTo>
                      <a:lnTo>
                        <a:pt x="314" y="144"/>
                      </a:lnTo>
                      <a:lnTo>
                        <a:pt x="307" y="152"/>
                      </a:lnTo>
                      <a:lnTo>
                        <a:pt x="0" y="149"/>
                      </a:lnTo>
                      <a:lnTo>
                        <a:pt x="73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4" name="Freeform 43"/>
                <p:cNvSpPr>
                  <a:spLocks/>
                </p:cNvSpPr>
                <p:nvPr userDrawn="1"/>
              </p:nvSpPr>
              <p:spPr bwMode="ltGray">
                <a:xfrm>
                  <a:off x="2729" y="-9"/>
                  <a:ext cx="47" cy="134"/>
                </a:xfrm>
                <a:custGeom>
                  <a:avLst/>
                  <a:gdLst>
                    <a:gd name="T0" fmla="*/ 5 w 47"/>
                    <a:gd name="T1" fmla="*/ 6 h 165"/>
                    <a:gd name="T2" fmla="*/ 15 w 47"/>
                    <a:gd name="T3" fmla="*/ 5 h 165"/>
                    <a:gd name="T4" fmla="*/ 17 w 47"/>
                    <a:gd name="T5" fmla="*/ 2 h 165"/>
                    <a:gd name="T6" fmla="*/ 11 w 47"/>
                    <a:gd name="T7" fmla="*/ 2 h 165"/>
                    <a:gd name="T8" fmla="*/ 17 w 47"/>
                    <a:gd name="T9" fmla="*/ 2 h 165"/>
                    <a:gd name="T10" fmla="*/ 21 w 47"/>
                    <a:gd name="T11" fmla="*/ 0 h 165"/>
                    <a:gd name="T12" fmla="*/ 31 w 47"/>
                    <a:gd name="T13" fmla="*/ 2 h 165"/>
                    <a:gd name="T14" fmla="*/ 47 w 47"/>
                    <a:gd name="T15" fmla="*/ 4 h 165"/>
                    <a:gd name="T16" fmla="*/ 31 w 47"/>
                    <a:gd name="T17" fmla="*/ 5 h 165"/>
                    <a:gd name="T18" fmla="*/ 23 w 47"/>
                    <a:gd name="T19" fmla="*/ 5 h 165"/>
                    <a:gd name="T20" fmla="*/ 21 w 47"/>
                    <a:gd name="T21" fmla="*/ 6 h 165"/>
                    <a:gd name="T22" fmla="*/ 27 w 47"/>
                    <a:gd name="T23" fmla="*/ 6 h 165"/>
                    <a:gd name="T24" fmla="*/ 31 w 47"/>
                    <a:gd name="T25" fmla="*/ 6 h 165"/>
                    <a:gd name="T26" fmla="*/ 13 w 47"/>
                    <a:gd name="T27" fmla="*/ 6 h 165"/>
                    <a:gd name="T28" fmla="*/ 7 w 47"/>
                    <a:gd name="T29" fmla="*/ 6 h 165"/>
                    <a:gd name="T30" fmla="*/ 3 w 47"/>
                    <a:gd name="T31" fmla="*/ 6 h 165"/>
                    <a:gd name="T32" fmla="*/ 5 w 47"/>
                    <a:gd name="T33" fmla="*/ 6 h 16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7" h="165">
                      <a:moveTo>
                        <a:pt x="5" y="156"/>
                      </a:moveTo>
                      <a:cubicBezTo>
                        <a:pt x="0" y="141"/>
                        <a:pt x="1" y="118"/>
                        <a:pt x="15" y="108"/>
                      </a:cubicBezTo>
                      <a:cubicBezTo>
                        <a:pt x="16" y="95"/>
                        <a:pt x="17" y="81"/>
                        <a:pt x="17" y="68"/>
                      </a:cubicBezTo>
                      <a:cubicBezTo>
                        <a:pt x="17" y="58"/>
                        <a:pt x="11" y="40"/>
                        <a:pt x="11" y="40"/>
                      </a:cubicBezTo>
                      <a:cubicBezTo>
                        <a:pt x="14" y="20"/>
                        <a:pt x="11" y="29"/>
                        <a:pt x="17" y="12"/>
                      </a:cubicBezTo>
                      <a:cubicBezTo>
                        <a:pt x="18" y="8"/>
                        <a:pt x="21" y="0"/>
                        <a:pt x="21" y="0"/>
                      </a:cubicBezTo>
                      <a:cubicBezTo>
                        <a:pt x="38" y="6"/>
                        <a:pt x="33" y="7"/>
                        <a:pt x="31" y="30"/>
                      </a:cubicBezTo>
                      <a:cubicBezTo>
                        <a:pt x="38" y="52"/>
                        <a:pt x="40" y="76"/>
                        <a:pt x="47" y="98"/>
                      </a:cubicBezTo>
                      <a:cubicBezTo>
                        <a:pt x="44" y="116"/>
                        <a:pt x="45" y="113"/>
                        <a:pt x="31" y="108"/>
                      </a:cubicBezTo>
                      <a:cubicBezTo>
                        <a:pt x="25" y="118"/>
                        <a:pt x="28" y="112"/>
                        <a:pt x="23" y="126"/>
                      </a:cubicBezTo>
                      <a:cubicBezTo>
                        <a:pt x="22" y="128"/>
                        <a:pt x="21" y="132"/>
                        <a:pt x="21" y="132"/>
                      </a:cubicBezTo>
                      <a:cubicBezTo>
                        <a:pt x="23" y="133"/>
                        <a:pt x="26" y="132"/>
                        <a:pt x="27" y="134"/>
                      </a:cubicBezTo>
                      <a:cubicBezTo>
                        <a:pt x="29" y="137"/>
                        <a:pt x="31" y="146"/>
                        <a:pt x="31" y="146"/>
                      </a:cubicBezTo>
                      <a:cubicBezTo>
                        <a:pt x="27" y="165"/>
                        <a:pt x="23" y="155"/>
                        <a:pt x="13" y="148"/>
                      </a:cubicBezTo>
                      <a:cubicBezTo>
                        <a:pt x="11" y="152"/>
                        <a:pt x="11" y="160"/>
                        <a:pt x="7" y="160"/>
                      </a:cubicBezTo>
                      <a:cubicBezTo>
                        <a:pt x="5" y="160"/>
                        <a:pt x="4" y="156"/>
                        <a:pt x="3" y="154"/>
                      </a:cubicBezTo>
                      <a:cubicBezTo>
                        <a:pt x="3" y="153"/>
                        <a:pt x="4" y="155"/>
                        <a:pt x="5" y="15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5" name="Freeform 44"/>
                <p:cNvSpPr>
                  <a:spLocks/>
                </p:cNvSpPr>
                <p:nvPr userDrawn="1"/>
              </p:nvSpPr>
              <p:spPr bwMode="ltGray">
                <a:xfrm>
                  <a:off x="2701" y="103"/>
                  <a:ext cx="138" cy="84"/>
                </a:xfrm>
                <a:custGeom>
                  <a:avLst/>
                  <a:gdLst>
                    <a:gd name="T0" fmla="*/ 26 w 138"/>
                    <a:gd name="T1" fmla="*/ 3 h 103"/>
                    <a:gd name="T2" fmla="*/ 30 w 138"/>
                    <a:gd name="T3" fmla="*/ 2 h 103"/>
                    <a:gd name="T4" fmla="*/ 50 w 138"/>
                    <a:gd name="T5" fmla="*/ 2 h 103"/>
                    <a:gd name="T6" fmla="*/ 54 w 138"/>
                    <a:gd name="T7" fmla="*/ 2 h 103"/>
                    <a:gd name="T8" fmla="*/ 66 w 138"/>
                    <a:gd name="T9" fmla="*/ 2 h 103"/>
                    <a:gd name="T10" fmla="*/ 80 w 138"/>
                    <a:gd name="T11" fmla="*/ 2 h 103"/>
                    <a:gd name="T12" fmla="*/ 116 w 138"/>
                    <a:gd name="T13" fmla="*/ 2 h 103"/>
                    <a:gd name="T14" fmla="*/ 130 w 138"/>
                    <a:gd name="T15" fmla="*/ 2 h 103"/>
                    <a:gd name="T16" fmla="*/ 138 w 138"/>
                    <a:gd name="T17" fmla="*/ 2 h 103"/>
                    <a:gd name="T18" fmla="*/ 106 w 138"/>
                    <a:gd name="T19" fmla="*/ 2 h 103"/>
                    <a:gd name="T20" fmla="*/ 84 w 138"/>
                    <a:gd name="T21" fmla="*/ 3 h 103"/>
                    <a:gd name="T22" fmla="*/ 66 w 138"/>
                    <a:gd name="T23" fmla="*/ 4 h 103"/>
                    <a:gd name="T24" fmla="*/ 48 w 138"/>
                    <a:gd name="T25" fmla="*/ 5 h 103"/>
                    <a:gd name="T26" fmla="*/ 26 w 138"/>
                    <a:gd name="T27" fmla="*/ 5 h 103"/>
                    <a:gd name="T28" fmla="*/ 20 w 138"/>
                    <a:gd name="T29" fmla="*/ 4 h 103"/>
                    <a:gd name="T30" fmla="*/ 22 w 138"/>
                    <a:gd name="T31" fmla="*/ 5 h 103"/>
                    <a:gd name="T32" fmla="*/ 0 w 138"/>
                    <a:gd name="T33" fmla="*/ 5 h 103"/>
                    <a:gd name="T34" fmla="*/ 10 w 138"/>
                    <a:gd name="T35" fmla="*/ 4 h 103"/>
                    <a:gd name="T36" fmla="*/ 26 w 138"/>
                    <a:gd name="T37" fmla="*/ 3 h 10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8" h="103">
                      <a:moveTo>
                        <a:pt x="26" y="61"/>
                      </a:moveTo>
                      <a:cubicBezTo>
                        <a:pt x="29" y="53"/>
                        <a:pt x="33" y="51"/>
                        <a:pt x="30" y="43"/>
                      </a:cubicBezTo>
                      <a:cubicBezTo>
                        <a:pt x="33" y="27"/>
                        <a:pt x="37" y="24"/>
                        <a:pt x="50" y="33"/>
                      </a:cubicBezTo>
                      <a:cubicBezTo>
                        <a:pt x="51" y="37"/>
                        <a:pt x="53" y="41"/>
                        <a:pt x="54" y="45"/>
                      </a:cubicBezTo>
                      <a:cubicBezTo>
                        <a:pt x="55" y="49"/>
                        <a:pt x="66" y="49"/>
                        <a:pt x="66" y="49"/>
                      </a:cubicBezTo>
                      <a:cubicBezTo>
                        <a:pt x="75" y="43"/>
                        <a:pt x="77" y="45"/>
                        <a:pt x="80" y="55"/>
                      </a:cubicBezTo>
                      <a:cubicBezTo>
                        <a:pt x="92" y="47"/>
                        <a:pt x="101" y="37"/>
                        <a:pt x="116" y="33"/>
                      </a:cubicBezTo>
                      <a:cubicBezTo>
                        <a:pt x="125" y="19"/>
                        <a:pt x="120" y="24"/>
                        <a:pt x="130" y="17"/>
                      </a:cubicBezTo>
                      <a:cubicBezTo>
                        <a:pt x="134" y="11"/>
                        <a:pt x="134" y="0"/>
                        <a:pt x="138" y="11"/>
                      </a:cubicBezTo>
                      <a:cubicBezTo>
                        <a:pt x="135" y="31"/>
                        <a:pt x="126" y="45"/>
                        <a:pt x="106" y="49"/>
                      </a:cubicBezTo>
                      <a:cubicBezTo>
                        <a:pt x="97" y="55"/>
                        <a:pt x="93" y="61"/>
                        <a:pt x="84" y="67"/>
                      </a:cubicBezTo>
                      <a:cubicBezTo>
                        <a:pt x="80" y="79"/>
                        <a:pt x="79" y="79"/>
                        <a:pt x="66" y="81"/>
                      </a:cubicBezTo>
                      <a:cubicBezTo>
                        <a:pt x="60" y="90"/>
                        <a:pt x="57" y="97"/>
                        <a:pt x="48" y="103"/>
                      </a:cubicBezTo>
                      <a:cubicBezTo>
                        <a:pt x="42" y="94"/>
                        <a:pt x="37" y="93"/>
                        <a:pt x="26" y="89"/>
                      </a:cubicBezTo>
                      <a:cubicBezTo>
                        <a:pt x="24" y="88"/>
                        <a:pt x="20" y="87"/>
                        <a:pt x="20" y="87"/>
                      </a:cubicBezTo>
                      <a:cubicBezTo>
                        <a:pt x="10" y="90"/>
                        <a:pt x="14" y="94"/>
                        <a:pt x="22" y="97"/>
                      </a:cubicBezTo>
                      <a:cubicBezTo>
                        <a:pt x="14" y="103"/>
                        <a:pt x="9" y="100"/>
                        <a:pt x="0" y="97"/>
                      </a:cubicBezTo>
                      <a:cubicBezTo>
                        <a:pt x="2" y="87"/>
                        <a:pt x="1" y="82"/>
                        <a:pt x="10" y="79"/>
                      </a:cubicBezTo>
                      <a:cubicBezTo>
                        <a:pt x="15" y="63"/>
                        <a:pt x="14" y="69"/>
                        <a:pt x="26" y="6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6" name="Freeform 45"/>
                <p:cNvSpPr>
                  <a:spLocks/>
                </p:cNvSpPr>
                <p:nvPr userDrawn="1"/>
              </p:nvSpPr>
              <p:spPr bwMode="ltGray">
                <a:xfrm>
                  <a:off x="2553" y="182"/>
                  <a:ext cx="187" cy="176"/>
                </a:xfrm>
                <a:custGeom>
                  <a:avLst/>
                  <a:gdLst>
                    <a:gd name="T0" fmla="*/ 143 w 188"/>
                    <a:gd name="T1" fmla="*/ 2 h 214"/>
                    <a:gd name="T2" fmla="*/ 145 w 188"/>
                    <a:gd name="T3" fmla="*/ 2 h 214"/>
                    <a:gd name="T4" fmla="*/ 155 w 188"/>
                    <a:gd name="T5" fmla="*/ 0 h 214"/>
                    <a:gd name="T6" fmla="*/ 167 w 188"/>
                    <a:gd name="T7" fmla="*/ 2 h 214"/>
                    <a:gd name="T8" fmla="*/ 173 w 188"/>
                    <a:gd name="T9" fmla="*/ 2 h 214"/>
                    <a:gd name="T10" fmla="*/ 163 w 188"/>
                    <a:gd name="T11" fmla="*/ 3 h 214"/>
                    <a:gd name="T12" fmla="*/ 155 w 188"/>
                    <a:gd name="T13" fmla="*/ 4 h 214"/>
                    <a:gd name="T14" fmla="*/ 147 w 188"/>
                    <a:gd name="T15" fmla="*/ 7 h 214"/>
                    <a:gd name="T16" fmla="*/ 129 w 188"/>
                    <a:gd name="T17" fmla="*/ 7 h 214"/>
                    <a:gd name="T18" fmla="*/ 105 w 188"/>
                    <a:gd name="T19" fmla="*/ 7 h 214"/>
                    <a:gd name="T20" fmla="*/ 97 w 188"/>
                    <a:gd name="T21" fmla="*/ 7 h 214"/>
                    <a:gd name="T22" fmla="*/ 94 w 188"/>
                    <a:gd name="T23" fmla="*/ 8 h 214"/>
                    <a:gd name="T24" fmla="*/ 90 w 188"/>
                    <a:gd name="T25" fmla="*/ 8 h 214"/>
                    <a:gd name="T26" fmla="*/ 80 w 188"/>
                    <a:gd name="T27" fmla="*/ 7 h 214"/>
                    <a:gd name="T28" fmla="*/ 58 w 188"/>
                    <a:gd name="T29" fmla="*/ 8 h 214"/>
                    <a:gd name="T30" fmla="*/ 76 w 188"/>
                    <a:gd name="T31" fmla="*/ 8 h 214"/>
                    <a:gd name="T32" fmla="*/ 78 w 188"/>
                    <a:gd name="T33" fmla="*/ 9 h 214"/>
                    <a:gd name="T34" fmla="*/ 58 w 188"/>
                    <a:gd name="T35" fmla="*/ 9 h 214"/>
                    <a:gd name="T36" fmla="*/ 34 w 188"/>
                    <a:gd name="T37" fmla="*/ 9 h 214"/>
                    <a:gd name="T38" fmla="*/ 36 w 188"/>
                    <a:gd name="T39" fmla="*/ 8 h 214"/>
                    <a:gd name="T40" fmla="*/ 46 w 188"/>
                    <a:gd name="T41" fmla="*/ 8 h 214"/>
                    <a:gd name="T42" fmla="*/ 34 w 188"/>
                    <a:gd name="T43" fmla="*/ 8 h 214"/>
                    <a:gd name="T44" fmla="*/ 26 w 188"/>
                    <a:gd name="T45" fmla="*/ 9 h 214"/>
                    <a:gd name="T46" fmla="*/ 30 w 188"/>
                    <a:gd name="T47" fmla="*/ 10 h 214"/>
                    <a:gd name="T48" fmla="*/ 14 w 188"/>
                    <a:gd name="T49" fmla="*/ 11 h 214"/>
                    <a:gd name="T50" fmla="*/ 0 w 188"/>
                    <a:gd name="T51" fmla="*/ 12 h 214"/>
                    <a:gd name="T52" fmla="*/ 8 w 188"/>
                    <a:gd name="T53" fmla="*/ 10 h 214"/>
                    <a:gd name="T54" fmla="*/ 0 w 188"/>
                    <a:gd name="T55" fmla="*/ 9 h 214"/>
                    <a:gd name="T56" fmla="*/ 14 w 188"/>
                    <a:gd name="T57" fmla="*/ 8 h 214"/>
                    <a:gd name="T58" fmla="*/ 32 w 188"/>
                    <a:gd name="T59" fmla="*/ 7 h 214"/>
                    <a:gd name="T60" fmla="*/ 44 w 188"/>
                    <a:gd name="T61" fmla="*/ 7 h 214"/>
                    <a:gd name="T62" fmla="*/ 72 w 188"/>
                    <a:gd name="T63" fmla="*/ 7 h 214"/>
                    <a:gd name="T64" fmla="*/ 84 w 188"/>
                    <a:gd name="T65" fmla="*/ 6 h 214"/>
                    <a:gd name="T66" fmla="*/ 99 w 188"/>
                    <a:gd name="T67" fmla="*/ 5 h 214"/>
                    <a:gd name="T68" fmla="*/ 105 w 188"/>
                    <a:gd name="T69" fmla="*/ 5 h 214"/>
                    <a:gd name="T70" fmla="*/ 117 w 188"/>
                    <a:gd name="T71" fmla="*/ 4 h 214"/>
                    <a:gd name="T72" fmla="*/ 135 w 188"/>
                    <a:gd name="T73" fmla="*/ 3 h 214"/>
                    <a:gd name="T74" fmla="*/ 139 w 188"/>
                    <a:gd name="T75" fmla="*/ 2 h 214"/>
                    <a:gd name="T76" fmla="*/ 133 w 188"/>
                    <a:gd name="T77" fmla="*/ 2 h 214"/>
                    <a:gd name="T78" fmla="*/ 137 w 188"/>
                    <a:gd name="T79" fmla="*/ 2 h 214"/>
                    <a:gd name="T80" fmla="*/ 143 w 188"/>
                    <a:gd name="T81" fmla="*/ 2 h 21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188" h="214">
                      <a:moveTo>
                        <a:pt x="158" y="24"/>
                      </a:moveTo>
                      <a:cubicBezTo>
                        <a:pt x="156" y="18"/>
                        <a:pt x="160" y="6"/>
                        <a:pt x="160" y="6"/>
                      </a:cubicBezTo>
                      <a:cubicBezTo>
                        <a:pt x="167" y="16"/>
                        <a:pt x="167" y="8"/>
                        <a:pt x="170" y="0"/>
                      </a:cubicBezTo>
                      <a:cubicBezTo>
                        <a:pt x="181" y="4"/>
                        <a:pt x="179" y="14"/>
                        <a:pt x="182" y="24"/>
                      </a:cubicBezTo>
                      <a:cubicBezTo>
                        <a:pt x="184" y="30"/>
                        <a:pt x="188" y="42"/>
                        <a:pt x="188" y="42"/>
                      </a:cubicBezTo>
                      <a:cubicBezTo>
                        <a:pt x="183" y="56"/>
                        <a:pt x="188" y="52"/>
                        <a:pt x="178" y="58"/>
                      </a:cubicBezTo>
                      <a:cubicBezTo>
                        <a:pt x="174" y="63"/>
                        <a:pt x="170" y="76"/>
                        <a:pt x="170" y="76"/>
                      </a:cubicBezTo>
                      <a:cubicBezTo>
                        <a:pt x="169" y="100"/>
                        <a:pt x="173" y="110"/>
                        <a:pt x="162" y="126"/>
                      </a:cubicBezTo>
                      <a:cubicBezTo>
                        <a:pt x="150" y="118"/>
                        <a:pt x="155" y="132"/>
                        <a:pt x="144" y="136"/>
                      </a:cubicBezTo>
                      <a:cubicBezTo>
                        <a:pt x="135" y="134"/>
                        <a:pt x="129" y="135"/>
                        <a:pt x="120" y="138"/>
                      </a:cubicBezTo>
                      <a:cubicBezTo>
                        <a:pt x="114" y="129"/>
                        <a:pt x="122" y="127"/>
                        <a:pt x="112" y="124"/>
                      </a:cubicBezTo>
                      <a:cubicBezTo>
                        <a:pt x="108" y="130"/>
                        <a:pt x="108" y="142"/>
                        <a:pt x="102" y="146"/>
                      </a:cubicBezTo>
                      <a:cubicBezTo>
                        <a:pt x="98" y="148"/>
                        <a:pt x="90" y="150"/>
                        <a:pt x="90" y="150"/>
                      </a:cubicBezTo>
                      <a:cubicBezTo>
                        <a:pt x="87" y="141"/>
                        <a:pt x="89" y="135"/>
                        <a:pt x="80" y="132"/>
                      </a:cubicBezTo>
                      <a:cubicBezTo>
                        <a:pt x="68" y="134"/>
                        <a:pt x="65" y="134"/>
                        <a:pt x="58" y="144"/>
                      </a:cubicBezTo>
                      <a:cubicBezTo>
                        <a:pt x="66" y="150"/>
                        <a:pt x="68" y="147"/>
                        <a:pt x="76" y="142"/>
                      </a:cubicBezTo>
                      <a:cubicBezTo>
                        <a:pt x="81" y="146"/>
                        <a:pt x="85" y="155"/>
                        <a:pt x="78" y="160"/>
                      </a:cubicBezTo>
                      <a:cubicBezTo>
                        <a:pt x="75" y="162"/>
                        <a:pt x="62" y="165"/>
                        <a:pt x="58" y="166"/>
                      </a:cubicBezTo>
                      <a:cubicBezTo>
                        <a:pt x="48" y="173"/>
                        <a:pt x="44" y="173"/>
                        <a:pt x="34" y="166"/>
                      </a:cubicBezTo>
                      <a:cubicBezTo>
                        <a:pt x="35" y="162"/>
                        <a:pt x="34" y="158"/>
                        <a:pt x="36" y="154"/>
                      </a:cubicBezTo>
                      <a:cubicBezTo>
                        <a:pt x="38" y="150"/>
                        <a:pt x="55" y="146"/>
                        <a:pt x="46" y="144"/>
                      </a:cubicBezTo>
                      <a:cubicBezTo>
                        <a:pt x="42" y="143"/>
                        <a:pt x="34" y="148"/>
                        <a:pt x="34" y="148"/>
                      </a:cubicBezTo>
                      <a:cubicBezTo>
                        <a:pt x="32" y="155"/>
                        <a:pt x="28" y="159"/>
                        <a:pt x="26" y="166"/>
                      </a:cubicBezTo>
                      <a:cubicBezTo>
                        <a:pt x="36" y="182"/>
                        <a:pt x="36" y="173"/>
                        <a:pt x="30" y="190"/>
                      </a:cubicBezTo>
                      <a:cubicBezTo>
                        <a:pt x="28" y="196"/>
                        <a:pt x="14" y="200"/>
                        <a:pt x="14" y="200"/>
                      </a:cubicBezTo>
                      <a:cubicBezTo>
                        <a:pt x="5" y="214"/>
                        <a:pt x="11" y="210"/>
                        <a:pt x="0" y="214"/>
                      </a:cubicBezTo>
                      <a:cubicBezTo>
                        <a:pt x="2" y="202"/>
                        <a:pt x="5" y="198"/>
                        <a:pt x="8" y="188"/>
                      </a:cubicBezTo>
                      <a:cubicBezTo>
                        <a:pt x="6" y="178"/>
                        <a:pt x="3" y="173"/>
                        <a:pt x="0" y="164"/>
                      </a:cubicBezTo>
                      <a:cubicBezTo>
                        <a:pt x="3" y="156"/>
                        <a:pt x="7" y="157"/>
                        <a:pt x="14" y="152"/>
                      </a:cubicBezTo>
                      <a:cubicBezTo>
                        <a:pt x="18" y="141"/>
                        <a:pt x="23" y="140"/>
                        <a:pt x="32" y="134"/>
                      </a:cubicBezTo>
                      <a:cubicBezTo>
                        <a:pt x="37" y="127"/>
                        <a:pt x="37" y="123"/>
                        <a:pt x="44" y="118"/>
                      </a:cubicBezTo>
                      <a:cubicBezTo>
                        <a:pt x="64" y="121"/>
                        <a:pt x="55" y="122"/>
                        <a:pt x="72" y="116"/>
                      </a:cubicBezTo>
                      <a:cubicBezTo>
                        <a:pt x="76" y="115"/>
                        <a:pt x="84" y="112"/>
                        <a:pt x="84" y="112"/>
                      </a:cubicBezTo>
                      <a:cubicBezTo>
                        <a:pt x="105" y="119"/>
                        <a:pt x="97" y="84"/>
                        <a:pt x="114" y="78"/>
                      </a:cubicBezTo>
                      <a:cubicBezTo>
                        <a:pt x="117" y="87"/>
                        <a:pt x="110" y="89"/>
                        <a:pt x="120" y="92"/>
                      </a:cubicBezTo>
                      <a:cubicBezTo>
                        <a:pt x="125" y="85"/>
                        <a:pt x="125" y="81"/>
                        <a:pt x="132" y="76"/>
                      </a:cubicBezTo>
                      <a:cubicBezTo>
                        <a:pt x="138" y="68"/>
                        <a:pt x="146" y="65"/>
                        <a:pt x="150" y="54"/>
                      </a:cubicBezTo>
                      <a:cubicBezTo>
                        <a:pt x="151" y="50"/>
                        <a:pt x="154" y="42"/>
                        <a:pt x="154" y="42"/>
                      </a:cubicBezTo>
                      <a:cubicBezTo>
                        <a:pt x="152" y="41"/>
                        <a:pt x="148" y="40"/>
                        <a:pt x="148" y="38"/>
                      </a:cubicBezTo>
                      <a:cubicBezTo>
                        <a:pt x="148" y="36"/>
                        <a:pt x="161" y="33"/>
                        <a:pt x="152" y="32"/>
                      </a:cubicBezTo>
                      <a:lnTo>
                        <a:pt x="158" y="2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7" name="Freeform 46"/>
                <p:cNvSpPr>
                  <a:spLocks/>
                </p:cNvSpPr>
                <p:nvPr userDrawn="1"/>
              </p:nvSpPr>
              <p:spPr bwMode="ltGray">
                <a:xfrm>
                  <a:off x="2677" y="233"/>
                  <a:ext cx="14" cy="10"/>
                </a:xfrm>
                <a:custGeom>
                  <a:avLst/>
                  <a:gdLst>
                    <a:gd name="T0" fmla="*/ 0 w 13"/>
                    <a:gd name="T1" fmla="*/ 2 h 13"/>
                    <a:gd name="T2" fmla="*/ 4 w 13"/>
                    <a:gd name="T3" fmla="*/ 2 h 13"/>
                    <a:gd name="T4" fmla="*/ 0 w 13"/>
                    <a:gd name="T5" fmla="*/ 2 h 1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9"/>
                      </a:moveTo>
                      <a:cubicBezTo>
                        <a:pt x="6" y="0"/>
                        <a:pt x="13" y="7"/>
                        <a:pt x="4" y="13"/>
                      </a:cubicBezTo>
                      <a:cubicBezTo>
                        <a:pt x="0" y="6"/>
                        <a:pt x="0" y="5"/>
                        <a:pt x="0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8" name="Freeform 47"/>
                <p:cNvSpPr>
                  <a:spLocks/>
                </p:cNvSpPr>
                <p:nvPr userDrawn="1"/>
              </p:nvSpPr>
              <p:spPr bwMode="ltGray">
                <a:xfrm>
                  <a:off x="1627" y="353"/>
                  <a:ext cx="813" cy="462"/>
                </a:xfrm>
                <a:custGeom>
                  <a:avLst/>
                  <a:gdLst>
                    <a:gd name="T0" fmla="*/ 827 w 812"/>
                    <a:gd name="T1" fmla="*/ 2 h 564"/>
                    <a:gd name="T2" fmla="*/ 793 w 812"/>
                    <a:gd name="T3" fmla="*/ 4 h 564"/>
                    <a:gd name="T4" fmla="*/ 763 w 812"/>
                    <a:gd name="T5" fmla="*/ 6 h 564"/>
                    <a:gd name="T6" fmla="*/ 737 w 812"/>
                    <a:gd name="T7" fmla="*/ 7 h 564"/>
                    <a:gd name="T8" fmla="*/ 649 w 812"/>
                    <a:gd name="T9" fmla="*/ 9 h 564"/>
                    <a:gd name="T10" fmla="*/ 647 w 812"/>
                    <a:gd name="T11" fmla="*/ 11 h 564"/>
                    <a:gd name="T12" fmla="*/ 619 w 812"/>
                    <a:gd name="T13" fmla="*/ 11 h 564"/>
                    <a:gd name="T14" fmla="*/ 635 w 812"/>
                    <a:gd name="T15" fmla="*/ 9 h 564"/>
                    <a:gd name="T16" fmla="*/ 591 w 812"/>
                    <a:gd name="T17" fmla="*/ 9 h 564"/>
                    <a:gd name="T18" fmla="*/ 571 w 812"/>
                    <a:gd name="T19" fmla="*/ 11 h 564"/>
                    <a:gd name="T20" fmla="*/ 611 w 812"/>
                    <a:gd name="T21" fmla="*/ 14 h 564"/>
                    <a:gd name="T22" fmla="*/ 609 w 812"/>
                    <a:gd name="T23" fmla="*/ 19 h 564"/>
                    <a:gd name="T24" fmla="*/ 557 w 812"/>
                    <a:gd name="T25" fmla="*/ 20 h 564"/>
                    <a:gd name="T26" fmla="*/ 537 w 812"/>
                    <a:gd name="T27" fmla="*/ 20 h 564"/>
                    <a:gd name="T28" fmla="*/ 497 w 812"/>
                    <a:gd name="T29" fmla="*/ 17 h 564"/>
                    <a:gd name="T30" fmla="*/ 477 w 812"/>
                    <a:gd name="T31" fmla="*/ 17 h 564"/>
                    <a:gd name="T32" fmla="*/ 465 w 812"/>
                    <a:gd name="T33" fmla="*/ 20 h 564"/>
                    <a:gd name="T34" fmla="*/ 515 w 812"/>
                    <a:gd name="T35" fmla="*/ 24 h 564"/>
                    <a:gd name="T36" fmla="*/ 525 w 812"/>
                    <a:gd name="T37" fmla="*/ 26 h 564"/>
                    <a:gd name="T38" fmla="*/ 541 w 812"/>
                    <a:gd name="T39" fmla="*/ 28 h 564"/>
                    <a:gd name="T40" fmla="*/ 507 w 812"/>
                    <a:gd name="T41" fmla="*/ 28 h 564"/>
                    <a:gd name="T42" fmla="*/ 485 w 812"/>
                    <a:gd name="T43" fmla="*/ 26 h 564"/>
                    <a:gd name="T44" fmla="*/ 437 w 812"/>
                    <a:gd name="T45" fmla="*/ 21 h 564"/>
                    <a:gd name="T46" fmla="*/ 441 w 812"/>
                    <a:gd name="T47" fmla="*/ 16 h 564"/>
                    <a:gd name="T48" fmla="*/ 437 w 812"/>
                    <a:gd name="T49" fmla="*/ 13 h 564"/>
                    <a:gd name="T50" fmla="*/ 427 w 812"/>
                    <a:gd name="T51" fmla="*/ 14 h 564"/>
                    <a:gd name="T52" fmla="*/ 386 w 812"/>
                    <a:gd name="T53" fmla="*/ 13 h 564"/>
                    <a:gd name="T54" fmla="*/ 360 w 812"/>
                    <a:gd name="T55" fmla="*/ 9 h 564"/>
                    <a:gd name="T56" fmla="*/ 330 w 812"/>
                    <a:gd name="T57" fmla="*/ 9 h 564"/>
                    <a:gd name="T58" fmla="*/ 288 w 812"/>
                    <a:gd name="T59" fmla="*/ 9 h 564"/>
                    <a:gd name="T60" fmla="*/ 242 w 812"/>
                    <a:gd name="T61" fmla="*/ 11 h 564"/>
                    <a:gd name="T62" fmla="*/ 196 w 812"/>
                    <a:gd name="T63" fmla="*/ 13 h 564"/>
                    <a:gd name="T64" fmla="*/ 184 w 812"/>
                    <a:gd name="T65" fmla="*/ 13 h 564"/>
                    <a:gd name="T66" fmla="*/ 160 w 812"/>
                    <a:gd name="T67" fmla="*/ 16 h 564"/>
                    <a:gd name="T68" fmla="*/ 152 w 812"/>
                    <a:gd name="T69" fmla="*/ 17 h 564"/>
                    <a:gd name="T70" fmla="*/ 128 w 812"/>
                    <a:gd name="T71" fmla="*/ 20 h 564"/>
                    <a:gd name="T72" fmla="*/ 94 w 812"/>
                    <a:gd name="T73" fmla="*/ 20 h 564"/>
                    <a:gd name="T74" fmla="*/ 66 w 812"/>
                    <a:gd name="T75" fmla="*/ 13 h 564"/>
                    <a:gd name="T76" fmla="*/ 72 w 812"/>
                    <a:gd name="T77" fmla="*/ 7 h 564"/>
                    <a:gd name="T78" fmla="*/ 44 w 812"/>
                    <a:gd name="T79" fmla="*/ 9 h 564"/>
                    <a:gd name="T80" fmla="*/ 20 w 812"/>
                    <a:gd name="T81" fmla="*/ 7 h 564"/>
                    <a:gd name="T82" fmla="*/ 24 w 812"/>
                    <a:gd name="T83" fmla="*/ 7 h 564"/>
                    <a:gd name="T84" fmla="*/ 0 w 812"/>
                    <a:gd name="T85" fmla="*/ 5 h 564"/>
                    <a:gd name="T86" fmla="*/ 813 w 812"/>
                    <a:gd name="T87" fmla="*/ 2 h 56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812" h="564">
                      <a:moveTo>
                        <a:pt x="798" y="6"/>
                      </a:moveTo>
                      <a:cubicBezTo>
                        <a:pt x="801" y="15"/>
                        <a:pt x="809" y="16"/>
                        <a:pt x="812" y="26"/>
                      </a:cubicBezTo>
                      <a:cubicBezTo>
                        <a:pt x="809" y="36"/>
                        <a:pt x="801" y="41"/>
                        <a:pt x="796" y="50"/>
                      </a:cubicBezTo>
                      <a:cubicBezTo>
                        <a:pt x="791" y="61"/>
                        <a:pt x="788" y="71"/>
                        <a:pt x="778" y="78"/>
                      </a:cubicBezTo>
                      <a:cubicBezTo>
                        <a:pt x="773" y="85"/>
                        <a:pt x="771" y="88"/>
                        <a:pt x="774" y="96"/>
                      </a:cubicBezTo>
                      <a:cubicBezTo>
                        <a:pt x="767" y="107"/>
                        <a:pt x="758" y="114"/>
                        <a:pt x="748" y="122"/>
                      </a:cubicBezTo>
                      <a:cubicBezTo>
                        <a:pt x="744" y="125"/>
                        <a:pt x="736" y="130"/>
                        <a:pt x="736" y="130"/>
                      </a:cubicBezTo>
                      <a:cubicBezTo>
                        <a:pt x="740" y="141"/>
                        <a:pt x="731" y="140"/>
                        <a:pt x="722" y="142"/>
                      </a:cubicBezTo>
                      <a:cubicBezTo>
                        <a:pt x="716" y="148"/>
                        <a:pt x="712" y="151"/>
                        <a:pt x="704" y="154"/>
                      </a:cubicBezTo>
                      <a:cubicBezTo>
                        <a:pt x="686" y="150"/>
                        <a:pt x="650" y="169"/>
                        <a:pt x="634" y="180"/>
                      </a:cubicBezTo>
                      <a:cubicBezTo>
                        <a:pt x="636" y="189"/>
                        <a:pt x="631" y="193"/>
                        <a:pt x="640" y="196"/>
                      </a:cubicBezTo>
                      <a:cubicBezTo>
                        <a:pt x="643" y="205"/>
                        <a:pt x="640" y="207"/>
                        <a:pt x="632" y="210"/>
                      </a:cubicBezTo>
                      <a:cubicBezTo>
                        <a:pt x="626" y="219"/>
                        <a:pt x="623" y="226"/>
                        <a:pt x="614" y="232"/>
                      </a:cubicBezTo>
                      <a:cubicBezTo>
                        <a:pt x="611" y="231"/>
                        <a:pt x="606" y="233"/>
                        <a:pt x="604" y="230"/>
                      </a:cubicBezTo>
                      <a:cubicBezTo>
                        <a:pt x="599" y="220"/>
                        <a:pt x="610" y="199"/>
                        <a:pt x="620" y="196"/>
                      </a:cubicBezTo>
                      <a:cubicBezTo>
                        <a:pt x="623" y="187"/>
                        <a:pt x="617" y="187"/>
                        <a:pt x="620" y="178"/>
                      </a:cubicBezTo>
                      <a:cubicBezTo>
                        <a:pt x="617" y="164"/>
                        <a:pt x="609" y="168"/>
                        <a:pt x="598" y="172"/>
                      </a:cubicBezTo>
                      <a:cubicBezTo>
                        <a:pt x="592" y="180"/>
                        <a:pt x="585" y="185"/>
                        <a:pt x="576" y="188"/>
                      </a:cubicBezTo>
                      <a:cubicBezTo>
                        <a:pt x="572" y="194"/>
                        <a:pt x="568" y="200"/>
                        <a:pt x="564" y="206"/>
                      </a:cubicBezTo>
                      <a:cubicBezTo>
                        <a:pt x="561" y="210"/>
                        <a:pt x="556" y="218"/>
                        <a:pt x="556" y="218"/>
                      </a:cubicBezTo>
                      <a:cubicBezTo>
                        <a:pt x="558" y="234"/>
                        <a:pt x="559" y="243"/>
                        <a:pt x="572" y="252"/>
                      </a:cubicBezTo>
                      <a:cubicBezTo>
                        <a:pt x="579" y="262"/>
                        <a:pt x="586" y="273"/>
                        <a:pt x="596" y="280"/>
                      </a:cubicBezTo>
                      <a:cubicBezTo>
                        <a:pt x="598" y="286"/>
                        <a:pt x="602" y="298"/>
                        <a:pt x="602" y="298"/>
                      </a:cubicBezTo>
                      <a:cubicBezTo>
                        <a:pt x="601" y="308"/>
                        <a:pt x="599" y="361"/>
                        <a:pt x="594" y="368"/>
                      </a:cubicBezTo>
                      <a:cubicBezTo>
                        <a:pt x="590" y="374"/>
                        <a:pt x="576" y="378"/>
                        <a:pt x="570" y="382"/>
                      </a:cubicBezTo>
                      <a:cubicBezTo>
                        <a:pt x="563" y="393"/>
                        <a:pt x="550" y="396"/>
                        <a:pt x="542" y="406"/>
                      </a:cubicBezTo>
                      <a:cubicBezTo>
                        <a:pt x="536" y="413"/>
                        <a:pt x="539" y="417"/>
                        <a:pt x="530" y="420"/>
                      </a:cubicBezTo>
                      <a:cubicBezTo>
                        <a:pt x="526" y="408"/>
                        <a:pt x="538" y="391"/>
                        <a:pt x="522" y="386"/>
                      </a:cubicBezTo>
                      <a:cubicBezTo>
                        <a:pt x="516" y="377"/>
                        <a:pt x="510" y="364"/>
                        <a:pt x="502" y="356"/>
                      </a:cubicBezTo>
                      <a:cubicBezTo>
                        <a:pt x="497" y="341"/>
                        <a:pt x="505" y="360"/>
                        <a:pt x="482" y="348"/>
                      </a:cubicBezTo>
                      <a:cubicBezTo>
                        <a:pt x="478" y="346"/>
                        <a:pt x="478" y="339"/>
                        <a:pt x="474" y="336"/>
                      </a:cubicBezTo>
                      <a:cubicBezTo>
                        <a:pt x="470" y="323"/>
                        <a:pt x="466" y="342"/>
                        <a:pt x="462" y="348"/>
                      </a:cubicBezTo>
                      <a:cubicBezTo>
                        <a:pt x="460" y="358"/>
                        <a:pt x="456" y="363"/>
                        <a:pt x="454" y="374"/>
                      </a:cubicBezTo>
                      <a:cubicBezTo>
                        <a:pt x="457" y="383"/>
                        <a:pt x="455" y="387"/>
                        <a:pt x="450" y="394"/>
                      </a:cubicBezTo>
                      <a:cubicBezTo>
                        <a:pt x="454" y="399"/>
                        <a:pt x="464" y="411"/>
                        <a:pt x="466" y="418"/>
                      </a:cubicBezTo>
                      <a:cubicBezTo>
                        <a:pt x="474" y="443"/>
                        <a:pt x="472" y="458"/>
                        <a:pt x="500" y="464"/>
                      </a:cubicBezTo>
                      <a:cubicBezTo>
                        <a:pt x="507" y="469"/>
                        <a:pt x="510" y="474"/>
                        <a:pt x="516" y="480"/>
                      </a:cubicBezTo>
                      <a:cubicBezTo>
                        <a:pt x="511" y="494"/>
                        <a:pt x="513" y="509"/>
                        <a:pt x="510" y="524"/>
                      </a:cubicBezTo>
                      <a:cubicBezTo>
                        <a:pt x="512" y="537"/>
                        <a:pt x="511" y="541"/>
                        <a:pt x="522" y="548"/>
                      </a:cubicBezTo>
                      <a:cubicBezTo>
                        <a:pt x="523" y="552"/>
                        <a:pt x="525" y="556"/>
                        <a:pt x="526" y="560"/>
                      </a:cubicBezTo>
                      <a:cubicBezTo>
                        <a:pt x="527" y="564"/>
                        <a:pt x="514" y="556"/>
                        <a:pt x="514" y="556"/>
                      </a:cubicBezTo>
                      <a:cubicBezTo>
                        <a:pt x="502" y="564"/>
                        <a:pt x="501" y="551"/>
                        <a:pt x="492" y="544"/>
                      </a:cubicBezTo>
                      <a:cubicBezTo>
                        <a:pt x="488" y="541"/>
                        <a:pt x="480" y="536"/>
                        <a:pt x="480" y="536"/>
                      </a:cubicBezTo>
                      <a:cubicBezTo>
                        <a:pt x="471" y="522"/>
                        <a:pt x="474" y="529"/>
                        <a:pt x="470" y="518"/>
                      </a:cubicBezTo>
                      <a:cubicBezTo>
                        <a:pt x="467" y="491"/>
                        <a:pt x="461" y="446"/>
                        <a:pt x="436" y="430"/>
                      </a:cubicBezTo>
                      <a:cubicBezTo>
                        <a:pt x="428" y="433"/>
                        <a:pt x="425" y="433"/>
                        <a:pt x="422" y="424"/>
                      </a:cubicBezTo>
                      <a:cubicBezTo>
                        <a:pt x="427" y="404"/>
                        <a:pt x="432" y="383"/>
                        <a:pt x="438" y="364"/>
                      </a:cubicBezTo>
                      <a:cubicBezTo>
                        <a:pt x="436" y="343"/>
                        <a:pt x="431" y="330"/>
                        <a:pt x="426" y="310"/>
                      </a:cubicBezTo>
                      <a:cubicBezTo>
                        <a:pt x="429" y="302"/>
                        <a:pt x="425" y="300"/>
                        <a:pt x="422" y="292"/>
                      </a:cubicBezTo>
                      <a:cubicBezTo>
                        <a:pt x="424" y="282"/>
                        <a:pt x="428" y="277"/>
                        <a:pt x="422" y="268"/>
                      </a:cubicBezTo>
                      <a:cubicBezTo>
                        <a:pt x="420" y="269"/>
                        <a:pt x="418" y="269"/>
                        <a:pt x="416" y="270"/>
                      </a:cubicBezTo>
                      <a:cubicBezTo>
                        <a:pt x="414" y="272"/>
                        <a:pt x="414" y="275"/>
                        <a:pt x="412" y="276"/>
                      </a:cubicBezTo>
                      <a:cubicBezTo>
                        <a:pt x="408" y="278"/>
                        <a:pt x="400" y="280"/>
                        <a:pt x="400" y="280"/>
                      </a:cubicBezTo>
                      <a:cubicBezTo>
                        <a:pt x="394" y="274"/>
                        <a:pt x="389" y="274"/>
                        <a:pt x="386" y="266"/>
                      </a:cubicBezTo>
                      <a:cubicBezTo>
                        <a:pt x="391" y="251"/>
                        <a:pt x="379" y="206"/>
                        <a:pt x="364" y="196"/>
                      </a:cubicBezTo>
                      <a:cubicBezTo>
                        <a:pt x="357" y="186"/>
                        <a:pt x="358" y="182"/>
                        <a:pt x="360" y="170"/>
                      </a:cubicBezTo>
                      <a:cubicBezTo>
                        <a:pt x="358" y="160"/>
                        <a:pt x="356" y="147"/>
                        <a:pt x="346" y="144"/>
                      </a:cubicBezTo>
                      <a:cubicBezTo>
                        <a:pt x="343" y="154"/>
                        <a:pt x="338" y="160"/>
                        <a:pt x="330" y="166"/>
                      </a:cubicBezTo>
                      <a:cubicBezTo>
                        <a:pt x="323" y="164"/>
                        <a:pt x="308" y="160"/>
                        <a:pt x="308" y="160"/>
                      </a:cubicBezTo>
                      <a:cubicBezTo>
                        <a:pt x="296" y="162"/>
                        <a:pt x="297" y="166"/>
                        <a:pt x="288" y="172"/>
                      </a:cubicBezTo>
                      <a:cubicBezTo>
                        <a:pt x="284" y="185"/>
                        <a:pt x="282" y="191"/>
                        <a:pt x="268" y="196"/>
                      </a:cubicBezTo>
                      <a:cubicBezTo>
                        <a:pt x="264" y="200"/>
                        <a:pt x="243" y="231"/>
                        <a:pt x="242" y="232"/>
                      </a:cubicBezTo>
                      <a:cubicBezTo>
                        <a:pt x="231" y="239"/>
                        <a:pt x="215" y="247"/>
                        <a:pt x="206" y="256"/>
                      </a:cubicBezTo>
                      <a:cubicBezTo>
                        <a:pt x="202" y="260"/>
                        <a:pt x="200" y="265"/>
                        <a:pt x="196" y="268"/>
                      </a:cubicBezTo>
                      <a:cubicBezTo>
                        <a:pt x="194" y="269"/>
                        <a:pt x="192" y="269"/>
                        <a:pt x="190" y="270"/>
                      </a:cubicBezTo>
                      <a:cubicBezTo>
                        <a:pt x="188" y="271"/>
                        <a:pt x="186" y="272"/>
                        <a:pt x="184" y="274"/>
                      </a:cubicBezTo>
                      <a:cubicBezTo>
                        <a:pt x="180" y="278"/>
                        <a:pt x="172" y="286"/>
                        <a:pt x="172" y="286"/>
                      </a:cubicBezTo>
                      <a:cubicBezTo>
                        <a:pt x="167" y="300"/>
                        <a:pt x="165" y="314"/>
                        <a:pt x="160" y="328"/>
                      </a:cubicBezTo>
                      <a:cubicBezTo>
                        <a:pt x="158" y="335"/>
                        <a:pt x="156" y="341"/>
                        <a:pt x="154" y="348"/>
                      </a:cubicBezTo>
                      <a:cubicBezTo>
                        <a:pt x="153" y="350"/>
                        <a:pt x="152" y="354"/>
                        <a:pt x="152" y="354"/>
                      </a:cubicBezTo>
                      <a:cubicBezTo>
                        <a:pt x="152" y="359"/>
                        <a:pt x="156" y="384"/>
                        <a:pt x="146" y="392"/>
                      </a:cubicBezTo>
                      <a:cubicBezTo>
                        <a:pt x="141" y="397"/>
                        <a:pt x="128" y="404"/>
                        <a:pt x="128" y="404"/>
                      </a:cubicBezTo>
                      <a:cubicBezTo>
                        <a:pt x="125" y="412"/>
                        <a:pt x="122" y="421"/>
                        <a:pt x="114" y="424"/>
                      </a:cubicBezTo>
                      <a:cubicBezTo>
                        <a:pt x="100" y="419"/>
                        <a:pt x="97" y="405"/>
                        <a:pt x="94" y="392"/>
                      </a:cubicBezTo>
                      <a:cubicBezTo>
                        <a:pt x="86" y="362"/>
                        <a:pt x="82" y="332"/>
                        <a:pt x="72" y="302"/>
                      </a:cubicBezTo>
                      <a:cubicBezTo>
                        <a:pt x="71" y="281"/>
                        <a:pt x="70" y="275"/>
                        <a:pt x="66" y="258"/>
                      </a:cubicBezTo>
                      <a:cubicBezTo>
                        <a:pt x="66" y="251"/>
                        <a:pt x="68" y="219"/>
                        <a:pt x="64" y="208"/>
                      </a:cubicBezTo>
                      <a:cubicBezTo>
                        <a:pt x="70" y="191"/>
                        <a:pt x="66" y="173"/>
                        <a:pt x="72" y="156"/>
                      </a:cubicBezTo>
                      <a:cubicBezTo>
                        <a:pt x="66" y="139"/>
                        <a:pt x="60" y="168"/>
                        <a:pt x="56" y="172"/>
                      </a:cubicBezTo>
                      <a:cubicBezTo>
                        <a:pt x="53" y="175"/>
                        <a:pt x="44" y="180"/>
                        <a:pt x="44" y="180"/>
                      </a:cubicBezTo>
                      <a:cubicBezTo>
                        <a:pt x="35" y="177"/>
                        <a:pt x="28" y="173"/>
                        <a:pt x="24" y="162"/>
                      </a:cubicBezTo>
                      <a:cubicBezTo>
                        <a:pt x="23" y="158"/>
                        <a:pt x="20" y="150"/>
                        <a:pt x="20" y="150"/>
                      </a:cubicBezTo>
                      <a:cubicBezTo>
                        <a:pt x="30" y="148"/>
                        <a:pt x="30" y="143"/>
                        <a:pt x="38" y="138"/>
                      </a:cubicBezTo>
                      <a:cubicBezTo>
                        <a:pt x="35" y="128"/>
                        <a:pt x="31" y="133"/>
                        <a:pt x="24" y="138"/>
                      </a:cubicBezTo>
                      <a:cubicBezTo>
                        <a:pt x="15" y="135"/>
                        <a:pt x="15" y="132"/>
                        <a:pt x="18" y="124"/>
                      </a:cubicBezTo>
                      <a:cubicBezTo>
                        <a:pt x="11" y="114"/>
                        <a:pt x="9" y="101"/>
                        <a:pt x="0" y="92"/>
                      </a:cubicBezTo>
                      <a:lnTo>
                        <a:pt x="76" y="0"/>
                      </a:lnTo>
                      <a:lnTo>
                        <a:pt x="798" y="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9" name="Freeform 48"/>
                <p:cNvSpPr>
                  <a:spLocks/>
                </p:cNvSpPr>
                <p:nvPr userDrawn="1"/>
              </p:nvSpPr>
              <p:spPr bwMode="ltGray">
                <a:xfrm>
                  <a:off x="1770" y="671"/>
                  <a:ext cx="45" cy="71"/>
                </a:xfrm>
                <a:custGeom>
                  <a:avLst/>
                  <a:gdLst>
                    <a:gd name="T0" fmla="*/ 7 w 43"/>
                    <a:gd name="T1" fmla="*/ 3 h 85"/>
                    <a:gd name="T2" fmla="*/ 32 w 43"/>
                    <a:gd name="T3" fmla="*/ 3 h 85"/>
                    <a:gd name="T4" fmla="*/ 73 w 43"/>
                    <a:gd name="T5" fmla="*/ 3 h 85"/>
                    <a:gd name="T6" fmla="*/ 35 w 43"/>
                    <a:gd name="T7" fmla="*/ 6 h 85"/>
                    <a:gd name="T8" fmla="*/ 1 w 43"/>
                    <a:gd name="T9" fmla="*/ 5 h 85"/>
                    <a:gd name="T10" fmla="*/ 7 w 43"/>
                    <a:gd name="T11" fmla="*/ 3 h 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85">
                      <a:moveTo>
                        <a:pt x="7" y="11"/>
                      </a:moveTo>
                      <a:cubicBezTo>
                        <a:pt x="4" y="2"/>
                        <a:pt x="9" y="0"/>
                        <a:pt x="17" y="3"/>
                      </a:cubicBezTo>
                      <a:cubicBezTo>
                        <a:pt x="24" y="13"/>
                        <a:pt x="28" y="24"/>
                        <a:pt x="37" y="33"/>
                      </a:cubicBezTo>
                      <a:cubicBezTo>
                        <a:pt x="43" y="52"/>
                        <a:pt x="40" y="78"/>
                        <a:pt x="19" y="85"/>
                      </a:cubicBezTo>
                      <a:cubicBezTo>
                        <a:pt x="6" y="81"/>
                        <a:pt x="5" y="81"/>
                        <a:pt x="1" y="69"/>
                      </a:cubicBezTo>
                      <a:cubicBezTo>
                        <a:pt x="2" y="66"/>
                        <a:pt x="0" y="4"/>
                        <a:pt x="7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0" name="Freeform 49"/>
                <p:cNvSpPr>
                  <a:spLocks/>
                </p:cNvSpPr>
                <p:nvPr userDrawn="1"/>
              </p:nvSpPr>
              <p:spPr bwMode="ltGray">
                <a:xfrm>
                  <a:off x="2394" y="431"/>
                  <a:ext cx="42" cy="59"/>
                </a:xfrm>
                <a:custGeom>
                  <a:avLst/>
                  <a:gdLst>
                    <a:gd name="T0" fmla="*/ 11 w 44"/>
                    <a:gd name="T1" fmla="*/ 2 h 74"/>
                    <a:gd name="T2" fmla="*/ 14 w 44"/>
                    <a:gd name="T3" fmla="*/ 2 h 74"/>
                    <a:gd name="T4" fmla="*/ 23 w 44"/>
                    <a:gd name="T5" fmla="*/ 2 h 74"/>
                    <a:gd name="T6" fmla="*/ 21 w 44"/>
                    <a:gd name="T7" fmla="*/ 2 h 74"/>
                    <a:gd name="T8" fmla="*/ 11 w 44"/>
                    <a:gd name="T9" fmla="*/ 2 h 74"/>
                    <a:gd name="T10" fmla="*/ 7 w 44"/>
                    <a:gd name="T11" fmla="*/ 2 h 74"/>
                    <a:gd name="T12" fmla="*/ 3 w 44"/>
                    <a:gd name="T13" fmla="*/ 2 h 74"/>
                    <a:gd name="T14" fmla="*/ 11 w 44"/>
                    <a:gd name="T15" fmla="*/ 2 h 7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4" h="74">
                      <a:moveTo>
                        <a:pt x="13" y="28"/>
                      </a:moveTo>
                      <a:cubicBezTo>
                        <a:pt x="15" y="13"/>
                        <a:pt x="14" y="7"/>
                        <a:pt x="29" y="2"/>
                      </a:cubicBezTo>
                      <a:cubicBezTo>
                        <a:pt x="34" y="3"/>
                        <a:pt x="40" y="0"/>
                        <a:pt x="43" y="4"/>
                      </a:cubicBezTo>
                      <a:cubicBezTo>
                        <a:pt x="44" y="6"/>
                        <a:pt x="41" y="21"/>
                        <a:pt x="39" y="26"/>
                      </a:cubicBezTo>
                      <a:cubicBezTo>
                        <a:pt x="31" y="43"/>
                        <a:pt x="30" y="63"/>
                        <a:pt x="13" y="74"/>
                      </a:cubicBezTo>
                      <a:cubicBezTo>
                        <a:pt x="4" y="71"/>
                        <a:pt x="4" y="68"/>
                        <a:pt x="7" y="60"/>
                      </a:cubicBezTo>
                      <a:cubicBezTo>
                        <a:pt x="5" y="50"/>
                        <a:pt x="0" y="46"/>
                        <a:pt x="3" y="36"/>
                      </a:cubicBezTo>
                      <a:cubicBezTo>
                        <a:pt x="4" y="32"/>
                        <a:pt x="8" y="23"/>
                        <a:pt x="1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1" name="Freeform 50"/>
                <p:cNvSpPr>
                  <a:spLocks/>
                </p:cNvSpPr>
                <p:nvPr userDrawn="1"/>
              </p:nvSpPr>
              <p:spPr bwMode="ltGray">
                <a:xfrm>
                  <a:off x="2513" y="402"/>
                  <a:ext cx="21" cy="24"/>
                </a:xfrm>
                <a:custGeom>
                  <a:avLst/>
                  <a:gdLst>
                    <a:gd name="T0" fmla="*/ 7 w 20"/>
                    <a:gd name="T1" fmla="*/ 2 h 30"/>
                    <a:gd name="T2" fmla="*/ 5 w 20"/>
                    <a:gd name="T3" fmla="*/ 2 h 30"/>
                    <a:gd name="T4" fmla="*/ 7 w 20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0" h="30">
                      <a:moveTo>
                        <a:pt x="7" y="16"/>
                      </a:moveTo>
                      <a:cubicBezTo>
                        <a:pt x="18" y="0"/>
                        <a:pt x="20" y="20"/>
                        <a:pt x="5" y="30"/>
                      </a:cubicBezTo>
                      <a:cubicBezTo>
                        <a:pt x="0" y="23"/>
                        <a:pt x="1" y="22"/>
                        <a:pt x="7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2" name="Freeform 51"/>
                <p:cNvSpPr>
                  <a:spLocks/>
                </p:cNvSpPr>
                <p:nvPr userDrawn="1"/>
              </p:nvSpPr>
              <p:spPr bwMode="ltGray">
                <a:xfrm>
                  <a:off x="333" y="169"/>
                  <a:ext cx="1015" cy="866"/>
                </a:xfrm>
                <a:custGeom>
                  <a:avLst/>
                  <a:gdLst>
                    <a:gd name="T0" fmla="*/ 187232 w 682"/>
                    <a:gd name="T1" fmla="*/ 347720 h 557"/>
                    <a:gd name="T2" fmla="*/ 189101 w 682"/>
                    <a:gd name="T3" fmla="*/ 338147 h 557"/>
                    <a:gd name="T4" fmla="*/ 194652 w 682"/>
                    <a:gd name="T5" fmla="*/ 309636 h 557"/>
                    <a:gd name="T6" fmla="*/ 120394 w 682"/>
                    <a:gd name="T7" fmla="*/ 214838 h 557"/>
                    <a:gd name="T8" fmla="*/ 109830 w 682"/>
                    <a:gd name="T9" fmla="*/ 259318 h 557"/>
                    <a:gd name="T10" fmla="*/ 117972 w 682"/>
                    <a:gd name="T11" fmla="*/ 416544 h 557"/>
                    <a:gd name="T12" fmla="*/ 109830 w 682"/>
                    <a:gd name="T13" fmla="*/ 370326 h 557"/>
                    <a:gd name="T14" fmla="*/ 94255 w 682"/>
                    <a:gd name="T15" fmla="*/ 329386 h 557"/>
                    <a:gd name="T16" fmla="*/ 95431 w 682"/>
                    <a:gd name="T17" fmla="*/ 309636 h 557"/>
                    <a:gd name="T18" fmla="*/ 96319 w 682"/>
                    <a:gd name="T19" fmla="*/ 295619 h 557"/>
                    <a:gd name="T20" fmla="*/ 85614 w 682"/>
                    <a:gd name="T21" fmla="*/ 281141 h 557"/>
                    <a:gd name="T22" fmla="*/ 75558 w 682"/>
                    <a:gd name="T23" fmla="*/ 259318 h 557"/>
                    <a:gd name="T24" fmla="*/ 57526 w 682"/>
                    <a:gd name="T25" fmla="*/ 265078 h 557"/>
                    <a:gd name="T26" fmla="*/ 49245 w 682"/>
                    <a:gd name="T27" fmla="*/ 273580 h 557"/>
                    <a:gd name="T28" fmla="*/ 30353 w 682"/>
                    <a:gd name="T29" fmla="*/ 273580 h 557"/>
                    <a:gd name="T30" fmla="*/ 8641 w 682"/>
                    <a:gd name="T31" fmla="*/ 233862 h 557"/>
                    <a:gd name="T32" fmla="*/ 4249 w 682"/>
                    <a:gd name="T33" fmla="*/ 221516 h 557"/>
                    <a:gd name="T34" fmla="*/ 0 w 682"/>
                    <a:gd name="T35" fmla="*/ 197501 h 557"/>
                    <a:gd name="T36" fmla="*/ 9412 w 682"/>
                    <a:gd name="T37" fmla="*/ 159775 h 557"/>
                    <a:gd name="T38" fmla="*/ 12530 w 682"/>
                    <a:gd name="T39" fmla="*/ 135508 h 557"/>
                    <a:gd name="T40" fmla="*/ 19868 w 682"/>
                    <a:gd name="T41" fmla="*/ 106855 h 557"/>
                    <a:gd name="T42" fmla="*/ 31690 w 682"/>
                    <a:gd name="T43" fmla="*/ 86727 h 557"/>
                    <a:gd name="T44" fmla="*/ 65210 w 682"/>
                    <a:gd name="T45" fmla="*/ 50262 h 557"/>
                    <a:gd name="T46" fmla="*/ 85614 w 682"/>
                    <a:gd name="T47" fmla="*/ 22602 h 557"/>
                    <a:gd name="T48" fmla="*/ 100366 w 682"/>
                    <a:gd name="T49" fmla="*/ 4327 h 557"/>
                    <a:gd name="T50" fmla="*/ 141319 w 682"/>
                    <a:gd name="T51" fmla="*/ 1600 h 557"/>
                    <a:gd name="T52" fmla="*/ 154814 w 682"/>
                    <a:gd name="T53" fmla="*/ 0 h 557"/>
                    <a:gd name="T54" fmla="*/ 149372 w 682"/>
                    <a:gd name="T55" fmla="*/ 25282 h 557"/>
                    <a:gd name="T56" fmla="*/ 172398 w 682"/>
                    <a:gd name="T57" fmla="*/ 63221 h 557"/>
                    <a:gd name="T58" fmla="*/ 193527 w 682"/>
                    <a:gd name="T59" fmla="*/ 55469 h 557"/>
                    <a:gd name="T60" fmla="*/ 205840 w 682"/>
                    <a:gd name="T61" fmla="*/ 61113 h 557"/>
                    <a:gd name="T62" fmla="*/ 217472 w 682"/>
                    <a:gd name="T63" fmla="*/ 72794 h 557"/>
                    <a:gd name="T64" fmla="*/ 222720 w 682"/>
                    <a:gd name="T65" fmla="*/ 140878 h 557"/>
                    <a:gd name="T66" fmla="*/ 222720 w 682"/>
                    <a:gd name="T67" fmla="*/ 179906 h 557"/>
                    <a:gd name="T68" fmla="*/ 232980 w 682"/>
                    <a:gd name="T69" fmla="*/ 212134 h 557"/>
                    <a:gd name="T70" fmla="*/ 251195 w 682"/>
                    <a:gd name="T71" fmla="*/ 224812 h 557"/>
                    <a:gd name="T72" fmla="*/ 264567 w 682"/>
                    <a:gd name="T73" fmla="*/ 221516 h 557"/>
                    <a:gd name="T74" fmla="*/ 258338 w 682"/>
                    <a:gd name="T75" fmla="*/ 254971 h 557"/>
                    <a:gd name="T76" fmla="*/ 232980 w 682"/>
                    <a:gd name="T77" fmla="*/ 305277 h 557"/>
                    <a:gd name="T78" fmla="*/ 213342 w 682"/>
                    <a:gd name="T79" fmla="*/ 363599 h 557"/>
                    <a:gd name="T80" fmla="*/ 216406 w 682"/>
                    <a:gd name="T81" fmla="*/ 380855 h 557"/>
                    <a:gd name="T82" fmla="*/ 169227 w 682"/>
                    <a:gd name="T83" fmla="*/ 416544 h 55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682" h="557">
                      <a:moveTo>
                        <a:pt x="435" y="556"/>
                      </a:moveTo>
                      <a:lnTo>
                        <a:pt x="481" y="464"/>
                      </a:lnTo>
                      <a:lnTo>
                        <a:pt x="473" y="449"/>
                      </a:lnTo>
                      <a:lnTo>
                        <a:pt x="486" y="451"/>
                      </a:lnTo>
                      <a:lnTo>
                        <a:pt x="495" y="441"/>
                      </a:lnTo>
                      <a:lnTo>
                        <a:pt x="500" y="413"/>
                      </a:lnTo>
                      <a:lnTo>
                        <a:pt x="500" y="371"/>
                      </a:lnTo>
                      <a:lnTo>
                        <a:pt x="309" y="287"/>
                      </a:lnTo>
                      <a:lnTo>
                        <a:pt x="296" y="308"/>
                      </a:lnTo>
                      <a:lnTo>
                        <a:pt x="282" y="346"/>
                      </a:lnTo>
                      <a:lnTo>
                        <a:pt x="396" y="557"/>
                      </a:lnTo>
                      <a:lnTo>
                        <a:pt x="303" y="556"/>
                      </a:lnTo>
                      <a:lnTo>
                        <a:pt x="304" y="536"/>
                      </a:lnTo>
                      <a:cubicBezTo>
                        <a:pt x="284" y="520"/>
                        <a:pt x="296" y="510"/>
                        <a:pt x="282" y="494"/>
                      </a:cubicBezTo>
                      <a:cubicBezTo>
                        <a:pt x="276" y="475"/>
                        <a:pt x="267" y="468"/>
                        <a:pt x="253" y="451"/>
                      </a:cubicBezTo>
                      <a:cubicBezTo>
                        <a:pt x="249" y="447"/>
                        <a:pt x="245" y="443"/>
                        <a:pt x="242" y="439"/>
                      </a:cubicBezTo>
                      <a:lnTo>
                        <a:pt x="237" y="432"/>
                      </a:lnTo>
                      <a:cubicBezTo>
                        <a:pt x="237" y="432"/>
                        <a:pt x="245" y="413"/>
                        <a:pt x="245" y="413"/>
                      </a:cubicBezTo>
                      <a:cubicBezTo>
                        <a:pt x="247" y="409"/>
                        <a:pt x="250" y="401"/>
                        <a:pt x="250" y="401"/>
                      </a:cubicBezTo>
                      <a:cubicBezTo>
                        <a:pt x="249" y="399"/>
                        <a:pt x="247" y="397"/>
                        <a:pt x="247" y="394"/>
                      </a:cubicBezTo>
                      <a:cubicBezTo>
                        <a:pt x="248" y="390"/>
                        <a:pt x="253" y="382"/>
                        <a:pt x="253" y="382"/>
                      </a:cubicBezTo>
                      <a:cubicBezTo>
                        <a:pt x="243" y="370"/>
                        <a:pt x="237" y="371"/>
                        <a:pt x="220" y="375"/>
                      </a:cubicBezTo>
                      <a:cubicBezTo>
                        <a:pt x="217" y="371"/>
                        <a:pt x="210" y="369"/>
                        <a:pt x="207" y="365"/>
                      </a:cubicBezTo>
                      <a:cubicBezTo>
                        <a:pt x="185" y="337"/>
                        <a:pt x="216" y="363"/>
                        <a:pt x="194" y="346"/>
                      </a:cubicBezTo>
                      <a:cubicBezTo>
                        <a:pt x="167" y="349"/>
                        <a:pt x="179" y="346"/>
                        <a:pt x="156" y="352"/>
                      </a:cubicBezTo>
                      <a:cubicBezTo>
                        <a:pt x="153" y="353"/>
                        <a:pt x="148" y="354"/>
                        <a:pt x="148" y="354"/>
                      </a:cubicBezTo>
                      <a:cubicBezTo>
                        <a:pt x="146" y="356"/>
                        <a:pt x="145" y="359"/>
                        <a:pt x="142" y="361"/>
                      </a:cubicBezTo>
                      <a:cubicBezTo>
                        <a:pt x="138" y="363"/>
                        <a:pt x="126" y="365"/>
                        <a:pt x="126" y="365"/>
                      </a:cubicBezTo>
                      <a:cubicBezTo>
                        <a:pt x="105" y="354"/>
                        <a:pt x="116" y="355"/>
                        <a:pt x="94" y="361"/>
                      </a:cubicBezTo>
                      <a:cubicBezTo>
                        <a:pt x="89" y="362"/>
                        <a:pt x="78" y="365"/>
                        <a:pt x="78" y="365"/>
                      </a:cubicBezTo>
                      <a:cubicBezTo>
                        <a:pt x="62" y="383"/>
                        <a:pt x="46" y="346"/>
                        <a:pt x="35" y="337"/>
                      </a:cubicBezTo>
                      <a:cubicBezTo>
                        <a:pt x="32" y="330"/>
                        <a:pt x="24" y="320"/>
                        <a:pt x="22" y="312"/>
                      </a:cubicBezTo>
                      <a:cubicBezTo>
                        <a:pt x="20" y="308"/>
                        <a:pt x="22" y="303"/>
                        <a:pt x="19" y="300"/>
                      </a:cubicBezTo>
                      <a:cubicBezTo>
                        <a:pt x="17" y="297"/>
                        <a:pt x="13" y="297"/>
                        <a:pt x="11" y="295"/>
                      </a:cubicBezTo>
                      <a:cubicBezTo>
                        <a:pt x="3" y="277"/>
                        <a:pt x="15" y="306"/>
                        <a:pt x="5" y="276"/>
                      </a:cubicBezTo>
                      <a:cubicBezTo>
                        <a:pt x="4" y="272"/>
                        <a:pt x="0" y="264"/>
                        <a:pt x="0" y="264"/>
                      </a:cubicBezTo>
                      <a:cubicBezTo>
                        <a:pt x="3" y="253"/>
                        <a:pt x="2" y="248"/>
                        <a:pt x="13" y="243"/>
                      </a:cubicBezTo>
                      <a:cubicBezTo>
                        <a:pt x="20" y="221"/>
                        <a:pt x="17" y="231"/>
                        <a:pt x="24" y="213"/>
                      </a:cubicBezTo>
                      <a:cubicBezTo>
                        <a:pt x="26" y="209"/>
                        <a:pt x="30" y="200"/>
                        <a:pt x="30" y="200"/>
                      </a:cubicBezTo>
                      <a:cubicBezTo>
                        <a:pt x="26" y="192"/>
                        <a:pt x="24" y="191"/>
                        <a:pt x="32" y="181"/>
                      </a:cubicBezTo>
                      <a:cubicBezTo>
                        <a:pt x="36" y="177"/>
                        <a:pt x="43" y="169"/>
                        <a:pt x="43" y="169"/>
                      </a:cubicBezTo>
                      <a:cubicBezTo>
                        <a:pt x="37" y="155"/>
                        <a:pt x="36" y="153"/>
                        <a:pt x="51" y="143"/>
                      </a:cubicBezTo>
                      <a:cubicBezTo>
                        <a:pt x="56" y="140"/>
                        <a:pt x="67" y="135"/>
                        <a:pt x="67" y="135"/>
                      </a:cubicBezTo>
                      <a:cubicBezTo>
                        <a:pt x="73" y="129"/>
                        <a:pt x="75" y="122"/>
                        <a:pt x="81" y="116"/>
                      </a:cubicBezTo>
                      <a:cubicBezTo>
                        <a:pt x="89" y="107"/>
                        <a:pt x="102" y="105"/>
                        <a:pt x="113" y="99"/>
                      </a:cubicBezTo>
                      <a:cubicBezTo>
                        <a:pt x="125" y="85"/>
                        <a:pt x="149" y="76"/>
                        <a:pt x="167" y="67"/>
                      </a:cubicBezTo>
                      <a:cubicBezTo>
                        <a:pt x="174" y="59"/>
                        <a:pt x="175" y="50"/>
                        <a:pt x="188" y="46"/>
                      </a:cubicBezTo>
                      <a:cubicBezTo>
                        <a:pt x="198" y="39"/>
                        <a:pt x="208" y="36"/>
                        <a:pt x="220" y="30"/>
                      </a:cubicBezTo>
                      <a:cubicBezTo>
                        <a:pt x="223" y="28"/>
                        <a:pt x="228" y="25"/>
                        <a:pt x="228" y="25"/>
                      </a:cubicBezTo>
                      <a:cubicBezTo>
                        <a:pt x="237" y="16"/>
                        <a:pt x="245" y="10"/>
                        <a:pt x="258" y="6"/>
                      </a:cubicBezTo>
                      <a:cubicBezTo>
                        <a:pt x="269" y="31"/>
                        <a:pt x="301" y="6"/>
                        <a:pt x="320" y="4"/>
                      </a:cubicBezTo>
                      <a:cubicBezTo>
                        <a:pt x="334" y="3"/>
                        <a:pt x="349" y="3"/>
                        <a:pt x="363" y="2"/>
                      </a:cubicBezTo>
                      <a:cubicBezTo>
                        <a:pt x="369" y="3"/>
                        <a:pt x="376" y="5"/>
                        <a:pt x="382" y="4"/>
                      </a:cubicBezTo>
                      <a:cubicBezTo>
                        <a:pt x="387" y="4"/>
                        <a:pt x="398" y="0"/>
                        <a:pt x="398" y="0"/>
                      </a:cubicBezTo>
                      <a:cubicBezTo>
                        <a:pt x="415" y="8"/>
                        <a:pt x="406" y="16"/>
                        <a:pt x="400" y="30"/>
                      </a:cubicBezTo>
                      <a:cubicBezTo>
                        <a:pt x="398" y="34"/>
                        <a:pt x="384" y="34"/>
                        <a:pt x="384" y="34"/>
                      </a:cubicBezTo>
                      <a:cubicBezTo>
                        <a:pt x="379" y="47"/>
                        <a:pt x="398" y="51"/>
                        <a:pt x="411" y="55"/>
                      </a:cubicBezTo>
                      <a:cubicBezTo>
                        <a:pt x="419" y="72"/>
                        <a:pt x="421" y="79"/>
                        <a:pt x="443" y="84"/>
                      </a:cubicBezTo>
                      <a:cubicBezTo>
                        <a:pt x="461" y="71"/>
                        <a:pt x="435" y="65"/>
                        <a:pt x="468" y="57"/>
                      </a:cubicBezTo>
                      <a:cubicBezTo>
                        <a:pt x="482" y="61"/>
                        <a:pt x="485" y="70"/>
                        <a:pt x="497" y="74"/>
                      </a:cubicBezTo>
                      <a:cubicBezTo>
                        <a:pt x="505" y="76"/>
                        <a:pt x="513" y="78"/>
                        <a:pt x="521" y="80"/>
                      </a:cubicBezTo>
                      <a:cubicBezTo>
                        <a:pt x="524" y="81"/>
                        <a:pt x="529" y="82"/>
                        <a:pt x="529" y="82"/>
                      </a:cubicBezTo>
                      <a:cubicBezTo>
                        <a:pt x="547" y="78"/>
                        <a:pt x="547" y="76"/>
                        <a:pt x="562" y="84"/>
                      </a:cubicBezTo>
                      <a:cubicBezTo>
                        <a:pt x="566" y="95"/>
                        <a:pt x="565" y="86"/>
                        <a:pt x="559" y="97"/>
                      </a:cubicBezTo>
                      <a:cubicBezTo>
                        <a:pt x="557" y="101"/>
                        <a:pt x="554" y="110"/>
                        <a:pt x="554" y="110"/>
                      </a:cubicBezTo>
                      <a:cubicBezTo>
                        <a:pt x="556" y="132"/>
                        <a:pt x="556" y="168"/>
                        <a:pt x="572" y="188"/>
                      </a:cubicBezTo>
                      <a:cubicBezTo>
                        <a:pt x="568" y="198"/>
                        <a:pt x="564" y="208"/>
                        <a:pt x="562" y="219"/>
                      </a:cubicBezTo>
                      <a:cubicBezTo>
                        <a:pt x="564" y="227"/>
                        <a:pt x="569" y="233"/>
                        <a:pt x="572" y="240"/>
                      </a:cubicBezTo>
                      <a:cubicBezTo>
                        <a:pt x="573" y="247"/>
                        <a:pt x="572" y="254"/>
                        <a:pt x="575" y="259"/>
                      </a:cubicBezTo>
                      <a:cubicBezTo>
                        <a:pt x="577" y="263"/>
                        <a:pt x="595" y="272"/>
                        <a:pt x="599" y="283"/>
                      </a:cubicBezTo>
                      <a:cubicBezTo>
                        <a:pt x="594" y="295"/>
                        <a:pt x="603" y="306"/>
                        <a:pt x="618" y="310"/>
                      </a:cubicBezTo>
                      <a:cubicBezTo>
                        <a:pt x="630" y="307"/>
                        <a:pt x="638" y="308"/>
                        <a:pt x="645" y="300"/>
                      </a:cubicBezTo>
                      <a:cubicBezTo>
                        <a:pt x="660" y="302"/>
                        <a:pt x="663" y="303"/>
                        <a:pt x="672" y="293"/>
                      </a:cubicBezTo>
                      <a:cubicBezTo>
                        <a:pt x="675" y="294"/>
                        <a:pt x="679" y="293"/>
                        <a:pt x="680" y="295"/>
                      </a:cubicBezTo>
                      <a:cubicBezTo>
                        <a:pt x="682" y="301"/>
                        <a:pt x="674" y="321"/>
                        <a:pt x="672" y="327"/>
                      </a:cubicBezTo>
                      <a:cubicBezTo>
                        <a:pt x="668" y="340"/>
                        <a:pt x="671" y="326"/>
                        <a:pt x="664" y="340"/>
                      </a:cubicBezTo>
                      <a:cubicBezTo>
                        <a:pt x="652" y="360"/>
                        <a:pt x="646" y="381"/>
                        <a:pt x="621" y="394"/>
                      </a:cubicBezTo>
                      <a:cubicBezTo>
                        <a:pt x="614" y="402"/>
                        <a:pt x="609" y="402"/>
                        <a:pt x="599" y="407"/>
                      </a:cubicBezTo>
                      <a:cubicBezTo>
                        <a:pt x="590" y="418"/>
                        <a:pt x="579" y="429"/>
                        <a:pt x="567" y="439"/>
                      </a:cubicBezTo>
                      <a:cubicBezTo>
                        <a:pt x="560" y="454"/>
                        <a:pt x="555" y="470"/>
                        <a:pt x="548" y="485"/>
                      </a:cubicBezTo>
                      <a:cubicBezTo>
                        <a:pt x="549" y="489"/>
                        <a:pt x="550" y="492"/>
                        <a:pt x="551" y="496"/>
                      </a:cubicBezTo>
                      <a:cubicBezTo>
                        <a:pt x="552" y="500"/>
                        <a:pt x="556" y="508"/>
                        <a:pt x="556" y="508"/>
                      </a:cubicBezTo>
                      <a:cubicBezTo>
                        <a:pt x="559" y="524"/>
                        <a:pt x="562" y="546"/>
                        <a:pt x="576" y="557"/>
                      </a:cubicBezTo>
                      <a:lnTo>
                        <a:pt x="435" y="55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3" name="Freeform 52"/>
                <p:cNvSpPr>
                  <a:spLocks/>
                </p:cNvSpPr>
                <p:nvPr userDrawn="1"/>
              </p:nvSpPr>
              <p:spPr bwMode="ltGray">
                <a:xfrm>
                  <a:off x="727" y="495"/>
                  <a:ext cx="382" cy="540"/>
                </a:xfrm>
                <a:custGeom>
                  <a:avLst/>
                  <a:gdLst>
                    <a:gd name="T0" fmla="*/ 92770 w 257"/>
                    <a:gd name="T1" fmla="*/ 263634 h 347"/>
                    <a:gd name="T2" fmla="*/ 88889 w 257"/>
                    <a:gd name="T3" fmla="*/ 228571 h 347"/>
                    <a:gd name="T4" fmla="*/ 82985 w 257"/>
                    <a:gd name="T5" fmla="*/ 218842 h 347"/>
                    <a:gd name="T6" fmla="*/ 82344 w 257"/>
                    <a:gd name="T7" fmla="*/ 204870 h 347"/>
                    <a:gd name="T8" fmla="*/ 79892 w 257"/>
                    <a:gd name="T9" fmla="*/ 193026 h 347"/>
                    <a:gd name="T10" fmla="*/ 79892 w 257"/>
                    <a:gd name="T11" fmla="*/ 173891 h 347"/>
                    <a:gd name="T12" fmla="*/ 79197 w 257"/>
                    <a:gd name="T13" fmla="*/ 162534 h 347"/>
                    <a:gd name="T14" fmla="*/ 87065 w 257"/>
                    <a:gd name="T15" fmla="*/ 153508 h 347"/>
                    <a:gd name="T16" fmla="*/ 98170 w 257"/>
                    <a:gd name="T17" fmla="*/ 150100 h 347"/>
                    <a:gd name="T18" fmla="*/ 98170 w 257"/>
                    <a:gd name="T19" fmla="*/ 103672 h 347"/>
                    <a:gd name="T20" fmla="*/ 20591 w 257"/>
                    <a:gd name="T21" fmla="*/ 72923 h 347"/>
                    <a:gd name="T22" fmla="*/ 12355 w 257"/>
                    <a:gd name="T23" fmla="*/ 74595 h 347"/>
                    <a:gd name="T24" fmla="*/ 6270 w 257"/>
                    <a:gd name="T25" fmla="*/ 77564 h 347"/>
                    <a:gd name="T26" fmla="*/ 0 w 257"/>
                    <a:gd name="T27" fmla="*/ 113482 h 347"/>
                    <a:gd name="T28" fmla="*/ 35407 w 257"/>
                    <a:gd name="T29" fmla="*/ 262845 h 347"/>
                    <a:gd name="T30" fmla="*/ 92770 w 257"/>
                    <a:gd name="T31" fmla="*/ 263634 h 34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57" h="347">
                      <a:moveTo>
                        <a:pt x="243" y="347"/>
                      </a:moveTo>
                      <a:lnTo>
                        <a:pt x="233" y="301"/>
                      </a:lnTo>
                      <a:lnTo>
                        <a:pt x="217" y="288"/>
                      </a:lnTo>
                      <a:lnTo>
                        <a:pt x="215" y="269"/>
                      </a:lnTo>
                      <a:lnTo>
                        <a:pt x="209" y="254"/>
                      </a:lnTo>
                      <a:lnTo>
                        <a:pt x="209" y="229"/>
                      </a:lnTo>
                      <a:lnTo>
                        <a:pt x="207" y="214"/>
                      </a:lnTo>
                      <a:lnTo>
                        <a:pt x="228" y="202"/>
                      </a:lnTo>
                      <a:lnTo>
                        <a:pt x="257" y="197"/>
                      </a:lnTo>
                      <a:lnTo>
                        <a:pt x="257" y="136"/>
                      </a:lnTo>
                      <a:cubicBezTo>
                        <a:pt x="209" y="119"/>
                        <a:pt x="13" y="0"/>
                        <a:pt x="54" y="96"/>
                      </a:cubicBezTo>
                      <a:cubicBezTo>
                        <a:pt x="36" y="106"/>
                        <a:pt x="57" y="97"/>
                        <a:pt x="32" y="98"/>
                      </a:cubicBezTo>
                      <a:cubicBezTo>
                        <a:pt x="27" y="99"/>
                        <a:pt x="16" y="102"/>
                        <a:pt x="16" y="102"/>
                      </a:cubicBezTo>
                      <a:lnTo>
                        <a:pt x="0" y="149"/>
                      </a:lnTo>
                      <a:lnTo>
                        <a:pt x="93" y="346"/>
                      </a:lnTo>
                      <a:lnTo>
                        <a:pt x="243" y="347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4" name="Freeform 53"/>
                <p:cNvSpPr>
                  <a:spLocks/>
                </p:cNvSpPr>
                <p:nvPr userDrawn="1"/>
              </p:nvSpPr>
              <p:spPr bwMode="ltGray">
                <a:xfrm>
                  <a:off x="1400" y="896"/>
                  <a:ext cx="16" cy="29"/>
                </a:xfrm>
                <a:custGeom>
                  <a:avLst/>
                  <a:gdLst>
                    <a:gd name="T0" fmla="*/ 3 w 19"/>
                    <a:gd name="T1" fmla="*/ 2 h 37"/>
                    <a:gd name="T2" fmla="*/ 3 w 19"/>
                    <a:gd name="T3" fmla="*/ 2 h 37"/>
                    <a:gd name="T4" fmla="*/ 3 w 19"/>
                    <a:gd name="T5" fmla="*/ 2 h 3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9" h="37">
                      <a:moveTo>
                        <a:pt x="7" y="25"/>
                      </a:moveTo>
                      <a:cubicBezTo>
                        <a:pt x="0" y="4"/>
                        <a:pt x="12" y="0"/>
                        <a:pt x="19" y="21"/>
                      </a:cubicBezTo>
                      <a:cubicBezTo>
                        <a:pt x="14" y="37"/>
                        <a:pt x="18" y="36"/>
                        <a:pt x="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5" name="Freeform 54"/>
                <p:cNvSpPr>
                  <a:spLocks/>
                </p:cNvSpPr>
                <p:nvPr userDrawn="1"/>
              </p:nvSpPr>
              <p:spPr bwMode="ltGray">
                <a:xfrm>
                  <a:off x="1379" y="617"/>
                  <a:ext cx="21" cy="17"/>
                </a:xfrm>
                <a:custGeom>
                  <a:avLst/>
                  <a:gdLst>
                    <a:gd name="T0" fmla="*/ 11 w 22"/>
                    <a:gd name="T1" fmla="*/ 3 h 20"/>
                    <a:gd name="T2" fmla="*/ 11 w 22"/>
                    <a:gd name="T3" fmla="*/ 0 h 20"/>
                    <a:gd name="T4" fmla="*/ 11 w 22"/>
                    <a:gd name="T5" fmla="*/ 3 h 20"/>
                    <a:gd name="T6" fmla="*/ 8 w 22"/>
                    <a:gd name="T7" fmla="*/ 3 h 20"/>
                    <a:gd name="T8" fmla="*/ 11 w 22"/>
                    <a:gd name="T9" fmla="*/ 3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20">
                      <a:moveTo>
                        <a:pt x="12" y="12"/>
                      </a:moveTo>
                      <a:cubicBezTo>
                        <a:pt x="13" y="8"/>
                        <a:pt x="12" y="0"/>
                        <a:pt x="16" y="0"/>
                      </a:cubicBezTo>
                      <a:cubicBezTo>
                        <a:pt x="20" y="0"/>
                        <a:pt x="22" y="8"/>
                        <a:pt x="20" y="12"/>
                      </a:cubicBezTo>
                      <a:cubicBezTo>
                        <a:pt x="18" y="16"/>
                        <a:pt x="12" y="17"/>
                        <a:pt x="8" y="20"/>
                      </a:cubicBezTo>
                      <a:cubicBezTo>
                        <a:pt x="3" y="5"/>
                        <a:pt x="0" y="6"/>
                        <a:pt x="12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6" name="Freeform 55"/>
                <p:cNvSpPr>
                  <a:spLocks/>
                </p:cNvSpPr>
                <p:nvPr userDrawn="1"/>
              </p:nvSpPr>
              <p:spPr bwMode="ltGray">
                <a:xfrm>
                  <a:off x="453" y="275"/>
                  <a:ext cx="58" cy="24"/>
                </a:xfrm>
                <a:custGeom>
                  <a:avLst/>
                  <a:gdLst>
                    <a:gd name="T0" fmla="*/ 24 w 57"/>
                    <a:gd name="T1" fmla="*/ 2 h 30"/>
                    <a:gd name="T2" fmla="*/ 47 w 57"/>
                    <a:gd name="T3" fmla="*/ 2 h 30"/>
                    <a:gd name="T4" fmla="*/ 51 w 57"/>
                    <a:gd name="T5" fmla="*/ 2 h 30"/>
                    <a:gd name="T6" fmla="*/ 24 w 57"/>
                    <a:gd name="T7" fmla="*/ 2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7" h="30">
                      <a:moveTo>
                        <a:pt x="24" y="18"/>
                      </a:moveTo>
                      <a:cubicBezTo>
                        <a:pt x="0" y="10"/>
                        <a:pt x="9" y="0"/>
                        <a:pt x="32" y="6"/>
                      </a:cubicBezTo>
                      <a:cubicBezTo>
                        <a:pt x="46" y="15"/>
                        <a:pt x="57" y="23"/>
                        <a:pt x="36" y="30"/>
                      </a:cubicBezTo>
                      <a:cubicBezTo>
                        <a:pt x="21" y="25"/>
                        <a:pt x="24" y="30"/>
                        <a:pt x="24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7" name="Freeform 56"/>
                <p:cNvSpPr>
                  <a:spLocks/>
                </p:cNvSpPr>
                <p:nvPr userDrawn="1"/>
              </p:nvSpPr>
              <p:spPr bwMode="ltGray">
                <a:xfrm>
                  <a:off x="1161" y="50"/>
                  <a:ext cx="691" cy="569"/>
                </a:xfrm>
                <a:custGeom>
                  <a:avLst/>
                  <a:gdLst>
                    <a:gd name="T0" fmla="*/ 458 w 693"/>
                    <a:gd name="T1" fmla="*/ 23 h 696"/>
                    <a:gd name="T2" fmla="*/ 378 w 693"/>
                    <a:gd name="T3" fmla="*/ 22 h 696"/>
                    <a:gd name="T4" fmla="*/ 310 w 693"/>
                    <a:gd name="T5" fmla="*/ 20 h 696"/>
                    <a:gd name="T6" fmla="*/ 250 w 693"/>
                    <a:gd name="T7" fmla="*/ 20 h 696"/>
                    <a:gd name="T8" fmla="*/ 222 w 693"/>
                    <a:gd name="T9" fmla="*/ 20 h 696"/>
                    <a:gd name="T10" fmla="*/ 246 w 693"/>
                    <a:gd name="T11" fmla="*/ 20 h 696"/>
                    <a:gd name="T12" fmla="*/ 278 w 693"/>
                    <a:gd name="T13" fmla="*/ 23 h 696"/>
                    <a:gd name="T14" fmla="*/ 306 w 693"/>
                    <a:gd name="T15" fmla="*/ 24 h 696"/>
                    <a:gd name="T16" fmla="*/ 318 w 693"/>
                    <a:gd name="T17" fmla="*/ 25 h 696"/>
                    <a:gd name="T18" fmla="*/ 298 w 693"/>
                    <a:gd name="T19" fmla="*/ 27 h 696"/>
                    <a:gd name="T20" fmla="*/ 246 w 693"/>
                    <a:gd name="T21" fmla="*/ 31 h 696"/>
                    <a:gd name="T22" fmla="*/ 210 w 693"/>
                    <a:gd name="T23" fmla="*/ 31 h 696"/>
                    <a:gd name="T24" fmla="*/ 97 w 693"/>
                    <a:gd name="T25" fmla="*/ 34 h 696"/>
                    <a:gd name="T26" fmla="*/ 77 w 693"/>
                    <a:gd name="T27" fmla="*/ 31 h 696"/>
                    <a:gd name="T28" fmla="*/ 45 w 693"/>
                    <a:gd name="T29" fmla="*/ 25 h 696"/>
                    <a:gd name="T30" fmla="*/ 33 w 693"/>
                    <a:gd name="T31" fmla="*/ 22 h 696"/>
                    <a:gd name="T32" fmla="*/ 53 w 693"/>
                    <a:gd name="T33" fmla="*/ 16 h 696"/>
                    <a:gd name="T34" fmla="*/ 17 w 693"/>
                    <a:gd name="T35" fmla="*/ 20 h 696"/>
                    <a:gd name="T36" fmla="*/ 81 w 693"/>
                    <a:gd name="T37" fmla="*/ 13 h 696"/>
                    <a:gd name="T38" fmla="*/ 113 w 693"/>
                    <a:gd name="T39" fmla="*/ 11 h 696"/>
                    <a:gd name="T40" fmla="*/ 37 w 693"/>
                    <a:gd name="T41" fmla="*/ 11 h 696"/>
                    <a:gd name="T42" fmla="*/ 1 w 693"/>
                    <a:gd name="T43" fmla="*/ 9 h 696"/>
                    <a:gd name="T44" fmla="*/ 25 w 693"/>
                    <a:gd name="T45" fmla="*/ 7 h 696"/>
                    <a:gd name="T46" fmla="*/ 97 w 693"/>
                    <a:gd name="T47" fmla="*/ 6 h 696"/>
                    <a:gd name="T48" fmla="*/ 206 w 693"/>
                    <a:gd name="T49" fmla="*/ 6 h 696"/>
                    <a:gd name="T50" fmla="*/ 214 w 693"/>
                    <a:gd name="T51" fmla="*/ 3 h 696"/>
                    <a:gd name="T52" fmla="*/ 246 w 693"/>
                    <a:gd name="T53" fmla="*/ 0 h 696"/>
                    <a:gd name="T54" fmla="*/ 342 w 693"/>
                    <a:gd name="T55" fmla="*/ 2 h 696"/>
                    <a:gd name="T56" fmla="*/ 314 w 693"/>
                    <a:gd name="T57" fmla="*/ 4 h 696"/>
                    <a:gd name="T58" fmla="*/ 286 w 693"/>
                    <a:gd name="T59" fmla="*/ 9 h 696"/>
                    <a:gd name="T60" fmla="*/ 346 w 693"/>
                    <a:gd name="T61" fmla="*/ 9 h 696"/>
                    <a:gd name="T62" fmla="*/ 358 w 693"/>
                    <a:gd name="T63" fmla="*/ 7 h 696"/>
                    <a:gd name="T64" fmla="*/ 402 w 693"/>
                    <a:gd name="T65" fmla="*/ 5 h 696"/>
                    <a:gd name="T66" fmla="*/ 482 w 693"/>
                    <a:gd name="T67" fmla="*/ 4 h 696"/>
                    <a:gd name="T68" fmla="*/ 509 w 693"/>
                    <a:gd name="T69" fmla="*/ 2 h 696"/>
                    <a:gd name="T70" fmla="*/ 515 w 693"/>
                    <a:gd name="T71" fmla="*/ 23 h 69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693" h="696">
                      <a:moveTo>
                        <a:pt x="541" y="460"/>
                      </a:moveTo>
                      <a:lnTo>
                        <a:pt x="473" y="464"/>
                      </a:lnTo>
                      <a:lnTo>
                        <a:pt x="441" y="452"/>
                      </a:lnTo>
                      <a:lnTo>
                        <a:pt x="393" y="452"/>
                      </a:lnTo>
                      <a:cubicBezTo>
                        <a:pt x="365" y="448"/>
                        <a:pt x="360" y="444"/>
                        <a:pt x="337" y="436"/>
                      </a:cubicBezTo>
                      <a:cubicBezTo>
                        <a:pt x="336" y="432"/>
                        <a:pt x="330" y="413"/>
                        <a:pt x="325" y="412"/>
                      </a:cubicBezTo>
                      <a:cubicBezTo>
                        <a:pt x="317" y="411"/>
                        <a:pt x="301" y="420"/>
                        <a:pt x="301" y="420"/>
                      </a:cubicBezTo>
                      <a:cubicBezTo>
                        <a:pt x="289" y="412"/>
                        <a:pt x="277" y="408"/>
                        <a:pt x="265" y="400"/>
                      </a:cubicBezTo>
                      <a:cubicBezTo>
                        <a:pt x="252" y="380"/>
                        <a:pt x="256" y="356"/>
                        <a:pt x="233" y="348"/>
                      </a:cubicBezTo>
                      <a:cubicBezTo>
                        <a:pt x="217" y="372"/>
                        <a:pt x="221" y="392"/>
                        <a:pt x="237" y="416"/>
                      </a:cubicBezTo>
                      <a:cubicBezTo>
                        <a:pt x="234" y="428"/>
                        <a:pt x="228" y="445"/>
                        <a:pt x="237" y="444"/>
                      </a:cubicBezTo>
                      <a:cubicBezTo>
                        <a:pt x="247" y="443"/>
                        <a:pt x="261" y="428"/>
                        <a:pt x="261" y="428"/>
                      </a:cubicBezTo>
                      <a:cubicBezTo>
                        <a:pt x="258" y="450"/>
                        <a:pt x="243" y="475"/>
                        <a:pt x="269" y="484"/>
                      </a:cubicBezTo>
                      <a:cubicBezTo>
                        <a:pt x="277" y="479"/>
                        <a:pt x="288" y="476"/>
                        <a:pt x="293" y="468"/>
                      </a:cubicBezTo>
                      <a:cubicBezTo>
                        <a:pt x="302" y="454"/>
                        <a:pt x="303" y="446"/>
                        <a:pt x="317" y="436"/>
                      </a:cubicBezTo>
                      <a:cubicBezTo>
                        <a:pt x="315" y="448"/>
                        <a:pt x="306" y="467"/>
                        <a:pt x="321" y="476"/>
                      </a:cubicBezTo>
                      <a:cubicBezTo>
                        <a:pt x="328" y="480"/>
                        <a:pt x="345" y="484"/>
                        <a:pt x="345" y="484"/>
                      </a:cubicBezTo>
                      <a:cubicBezTo>
                        <a:pt x="382" y="472"/>
                        <a:pt x="347" y="527"/>
                        <a:pt x="333" y="536"/>
                      </a:cubicBezTo>
                      <a:cubicBezTo>
                        <a:pt x="330" y="540"/>
                        <a:pt x="329" y="545"/>
                        <a:pt x="325" y="548"/>
                      </a:cubicBezTo>
                      <a:cubicBezTo>
                        <a:pt x="322" y="551"/>
                        <a:pt x="316" y="549"/>
                        <a:pt x="313" y="552"/>
                      </a:cubicBezTo>
                      <a:cubicBezTo>
                        <a:pt x="300" y="565"/>
                        <a:pt x="320" y="575"/>
                        <a:pt x="293" y="584"/>
                      </a:cubicBezTo>
                      <a:cubicBezTo>
                        <a:pt x="286" y="595"/>
                        <a:pt x="272" y="610"/>
                        <a:pt x="261" y="616"/>
                      </a:cubicBezTo>
                      <a:cubicBezTo>
                        <a:pt x="254" y="620"/>
                        <a:pt x="245" y="621"/>
                        <a:pt x="237" y="624"/>
                      </a:cubicBezTo>
                      <a:cubicBezTo>
                        <a:pt x="233" y="625"/>
                        <a:pt x="225" y="628"/>
                        <a:pt x="225" y="628"/>
                      </a:cubicBezTo>
                      <a:cubicBezTo>
                        <a:pt x="215" y="659"/>
                        <a:pt x="212" y="652"/>
                        <a:pt x="173" y="656"/>
                      </a:cubicBezTo>
                      <a:cubicBezTo>
                        <a:pt x="140" y="667"/>
                        <a:pt x="132" y="687"/>
                        <a:pt x="97" y="696"/>
                      </a:cubicBezTo>
                      <a:cubicBezTo>
                        <a:pt x="77" y="691"/>
                        <a:pt x="75" y="687"/>
                        <a:pt x="81" y="668"/>
                      </a:cubicBezTo>
                      <a:cubicBezTo>
                        <a:pt x="77" y="646"/>
                        <a:pt x="72" y="639"/>
                        <a:pt x="77" y="616"/>
                      </a:cubicBezTo>
                      <a:cubicBezTo>
                        <a:pt x="73" y="598"/>
                        <a:pt x="71" y="587"/>
                        <a:pt x="61" y="572"/>
                      </a:cubicBezTo>
                      <a:cubicBezTo>
                        <a:pt x="58" y="551"/>
                        <a:pt x="51" y="543"/>
                        <a:pt x="45" y="524"/>
                      </a:cubicBezTo>
                      <a:cubicBezTo>
                        <a:pt x="52" y="502"/>
                        <a:pt x="58" y="496"/>
                        <a:pt x="49" y="472"/>
                      </a:cubicBezTo>
                      <a:cubicBezTo>
                        <a:pt x="46" y="463"/>
                        <a:pt x="33" y="448"/>
                        <a:pt x="33" y="448"/>
                      </a:cubicBezTo>
                      <a:cubicBezTo>
                        <a:pt x="42" y="422"/>
                        <a:pt x="42" y="408"/>
                        <a:pt x="33" y="380"/>
                      </a:cubicBezTo>
                      <a:cubicBezTo>
                        <a:pt x="49" y="369"/>
                        <a:pt x="48" y="362"/>
                        <a:pt x="53" y="344"/>
                      </a:cubicBezTo>
                      <a:cubicBezTo>
                        <a:pt x="47" y="327"/>
                        <a:pt x="49" y="308"/>
                        <a:pt x="33" y="332"/>
                      </a:cubicBezTo>
                      <a:cubicBezTo>
                        <a:pt x="40" y="353"/>
                        <a:pt x="29" y="374"/>
                        <a:pt x="17" y="392"/>
                      </a:cubicBezTo>
                      <a:cubicBezTo>
                        <a:pt x="6" y="360"/>
                        <a:pt x="10" y="340"/>
                        <a:pt x="13" y="304"/>
                      </a:cubicBezTo>
                      <a:cubicBezTo>
                        <a:pt x="44" y="314"/>
                        <a:pt x="54" y="289"/>
                        <a:pt x="81" y="280"/>
                      </a:cubicBezTo>
                      <a:cubicBezTo>
                        <a:pt x="94" y="261"/>
                        <a:pt x="85" y="242"/>
                        <a:pt x="105" y="228"/>
                      </a:cubicBezTo>
                      <a:cubicBezTo>
                        <a:pt x="108" y="220"/>
                        <a:pt x="110" y="212"/>
                        <a:pt x="113" y="204"/>
                      </a:cubicBezTo>
                      <a:cubicBezTo>
                        <a:pt x="116" y="196"/>
                        <a:pt x="89" y="196"/>
                        <a:pt x="89" y="196"/>
                      </a:cubicBezTo>
                      <a:cubicBezTo>
                        <a:pt x="81" y="221"/>
                        <a:pt x="58" y="211"/>
                        <a:pt x="37" y="204"/>
                      </a:cubicBezTo>
                      <a:cubicBezTo>
                        <a:pt x="33" y="207"/>
                        <a:pt x="30" y="213"/>
                        <a:pt x="25" y="212"/>
                      </a:cubicBezTo>
                      <a:cubicBezTo>
                        <a:pt x="16" y="210"/>
                        <a:pt x="1" y="196"/>
                        <a:pt x="1" y="196"/>
                      </a:cubicBezTo>
                      <a:cubicBezTo>
                        <a:pt x="4" y="186"/>
                        <a:pt x="4" y="174"/>
                        <a:pt x="9" y="164"/>
                      </a:cubicBezTo>
                      <a:cubicBezTo>
                        <a:pt x="13" y="155"/>
                        <a:pt x="25" y="140"/>
                        <a:pt x="25" y="140"/>
                      </a:cubicBezTo>
                      <a:cubicBezTo>
                        <a:pt x="0" y="132"/>
                        <a:pt x="25" y="128"/>
                        <a:pt x="37" y="124"/>
                      </a:cubicBezTo>
                      <a:cubicBezTo>
                        <a:pt x="58" y="131"/>
                        <a:pt x="75" y="116"/>
                        <a:pt x="97" y="112"/>
                      </a:cubicBezTo>
                      <a:cubicBezTo>
                        <a:pt x="135" y="87"/>
                        <a:pt x="159" y="122"/>
                        <a:pt x="197" y="132"/>
                      </a:cubicBezTo>
                      <a:cubicBezTo>
                        <a:pt x="205" y="129"/>
                        <a:pt x="213" y="127"/>
                        <a:pt x="221" y="124"/>
                      </a:cubicBezTo>
                      <a:cubicBezTo>
                        <a:pt x="225" y="123"/>
                        <a:pt x="226" y="147"/>
                        <a:pt x="233" y="120"/>
                      </a:cubicBezTo>
                      <a:lnTo>
                        <a:pt x="229" y="64"/>
                      </a:lnTo>
                      <a:lnTo>
                        <a:pt x="209" y="40"/>
                      </a:lnTo>
                      <a:cubicBezTo>
                        <a:pt x="243" y="21"/>
                        <a:pt x="240" y="21"/>
                        <a:pt x="261" y="0"/>
                      </a:cubicBezTo>
                      <a:cubicBezTo>
                        <a:pt x="297" y="16"/>
                        <a:pt x="333" y="32"/>
                        <a:pt x="369" y="48"/>
                      </a:cubicBezTo>
                      <a:cubicBezTo>
                        <a:pt x="373" y="50"/>
                        <a:pt x="361" y="44"/>
                        <a:pt x="357" y="44"/>
                      </a:cubicBezTo>
                      <a:cubicBezTo>
                        <a:pt x="349" y="45"/>
                        <a:pt x="333" y="52"/>
                        <a:pt x="333" y="52"/>
                      </a:cubicBezTo>
                      <a:cubicBezTo>
                        <a:pt x="322" y="68"/>
                        <a:pt x="318" y="71"/>
                        <a:pt x="329" y="88"/>
                      </a:cubicBezTo>
                      <a:cubicBezTo>
                        <a:pt x="308" y="119"/>
                        <a:pt x="323" y="118"/>
                        <a:pt x="333" y="148"/>
                      </a:cubicBezTo>
                      <a:cubicBezTo>
                        <a:pt x="320" y="157"/>
                        <a:pt x="314" y="167"/>
                        <a:pt x="301" y="176"/>
                      </a:cubicBezTo>
                      <a:cubicBezTo>
                        <a:pt x="306" y="213"/>
                        <a:pt x="303" y="213"/>
                        <a:pt x="337" y="220"/>
                      </a:cubicBezTo>
                      <a:cubicBezTo>
                        <a:pt x="358" y="216"/>
                        <a:pt x="368" y="214"/>
                        <a:pt x="361" y="192"/>
                      </a:cubicBezTo>
                      <a:cubicBezTo>
                        <a:pt x="362" y="177"/>
                        <a:pt x="362" y="162"/>
                        <a:pt x="365" y="148"/>
                      </a:cubicBezTo>
                      <a:cubicBezTo>
                        <a:pt x="366" y="143"/>
                        <a:pt x="369" y="133"/>
                        <a:pt x="373" y="136"/>
                      </a:cubicBezTo>
                      <a:cubicBezTo>
                        <a:pt x="379" y="140"/>
                        <a:pt x="376" y="149"/>
                        <a:pt x="377" y="156"/>
                      </a:cubicBezTo>
                      <a:cubicBezTo>
                        <a:pt x="404" y="147"/>
                        <a:pt x="409" y="116"/>
                        <a:pt x="417" y="92"/>
                      </a:cubicBezTo>
                      <a:cubicBezTo>
                        <a:pt x="422" y="76"/>
                        <a:pt x="453" y="74"/>
                        <a:pt x="465" y="72"/>
                      </a:cubicBezTo>
                      <a:cubicBezTo>
                        <a:pt x="472" y="92"/>
                        <a:pt x="477" y="93"/>
                        <a:pt x="497" y="88"/>
                      </a:cubicBezTo>
                      <a:cubicBezTo>
                        <a:pt x="512" y="78"/>
                        <a:pt x="515" y="74"/>
                        <a:pt x="509" y="56"/>
                      </a:cubicBezTo>
                      <a:cubicBezTo>
                        <a:pt x="523" y="46"/>
                        <a:pt x="517" y="46"/>
                        <a:pt x="529" y="52"/>
                      </a:cubicBezTo>
                      <a:lnTo>
                        <a:pt x="693" y="72"/>
                      </a:lnTo>
                      <a:lnTo>
                        <a:pt x="541" y="46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8" name="Freeform 57"/>
                <p:cNvSpPr>
                  <a:spLocks/>
                </p:cNvSpPr>
                <p:nvPr userDrawn="1"/>
              </p:nvSpPr>
              <p:spPr bwMode="ltGray">
                <a:xfrm>
                  <a:off x="689" y="6"/>
                  <a:ext cx="1386" cy="232"/>
                </a:xfrm>
                <a:custGeom>
                  <a:avLst/>
                  <a:gdLst>
                    <a:gd name="T0" fmla="*/ 322484 w 931"/>
                    <a:gd name="T1" fmla="*/ 0 h 149"/>
                    <a:gd name="T2" fmla="*/ 56001 w 931"/>
                    <a:gd name="T3" fmla="*/ 22213 h 149"/>
                    <a:gd name="T4" fmla="*/ 35417 w 931"/>
                    <a:gd name="T5" fmla="*/ 31868 h 149"/>
                    <a:gd name="T6" fmla="*/ 24195 w 931"/>
                    <a:gd name="T7" fmla="*/ 31868 h 149"/>
                    <a:gd name="T8" fmla="*/ 8661 w 931"/>
                    <a:gd name="T9" fmla="*/ 59081 h 149"/>
                    <a:gd name="T10" fmla="*/ 0 w 931"/>
                    <a:gd name="T11" fmla="*/ 80255 h 149"/>
                    <a:gd name="T12" fmla="*/ 23090 w 931"/>
                    <a:gd name="T13" fmla="*/ 88232 h 149"/>
                    <a:gd name="T14" fmla="*/ 37828 w 931"/>
                    <a:gd name="T15" fmla="*/ 73261 h 149"/>
                    <a:gd name="T16" fmla="*/ 42315 w 931"/>
                    <a:gd name="T17" fmla="*/ 64535 h 149"/>
                    <a:gd name="T18" fmla="*/ 65428 w 931"/>
                    <a:gd name="T19" fmla="*/ 39804 h 149"/>
                    <a:gd name="T20" fmla="*/ 84064 w 931"/>
                    <a:gd name="T21" fmla="*/ 35339 h 149"/>
                    <a:gd name="T22" fmla="*/ 92816 w 931"/>
                    <a:gd name="T23" fmla="*/ 71702 h 149"/>
                    <a:gd name="T24" fmla="*/ 73559 w 931"/>
                    <a:gd name="T25" fmla="*/ 83853 h 149"/>
                    <a:gd name="T26" fmla="*/ 90257 w 931"/>
                    <a:gd name="T27" fmla="*/ 86714 h 149"/>
                    <a:gd name="T28" fmla="*/ 97739 w 931"/>
                    <a:gd name="T29" fmla="*/ 68857 h 149"/>
                    <a:gd name="T30" fmla="*/ 104063 w 931"/>
                    <a:gd name="T31" fmla="*/ 70402 h 149"/>
                    <a:gd name="T32" fmla="*/ 98920 w 931"/>
                    <a:gd name="T33" fmla="*/ 41447 h 149"/>
                    <a:gd name="T34" fmla="*/ 104063 w 931"/>
                    <a:gd name="T35" fmla="*/ 33925 h 149"/>
                    <a:gd name="T36" fmla="*/ 108175 w 931"/>
                    <a:gd name="T37" fmla="*/ 67406 h 149"/>
                    <a:gd name="T38" fmla="*/ 104063 w 931"/>
                    <a:gd name="T39" fmla="*/ 86714 h 149"/>
                    <a:gd name="T40" fmla="*/ 115962 w 931"/>
                    <a:gd name="T41" fmla="*/ 99534 h 149"/>
                    <a:gd name="T42" fmla="*/ 116856 w 931"/>
                    <a:gd name="T43" fmla="*/ 70402 h 149"/>
                    <a:gd name="T44" fmla="*/ 129502 w 931"/>
                    <a:gd name="T45" fmla="*/ 78774 h 149"/>
                    <a:gd name="T46" fmla="*/ 149396 w 931"/>
                    <a:gd name="T47" fmla="*/ 56200 h 149"/>
                    <a:gd name="T48" fmla="*/ 159996 w 931"/>
                    <a:gd name="T49" fmla="*/ 38199 h 149"/>
                    <a:gd name="T50" fmla="*/ 171877 w 931"/>
                    <a:gd name="T51" fmla="*/ 42666 h 149"/>
                    <a:gd name="T52" fmla="*/ 177916 w 931"/>
                    <a:gd name="T53" fmla="*/ 38199 h 149"/>
                    <a:gd name="T54" fmla="*/ 168598 w 931"/>
                    <a:gd name="T55" fmla="*/ 33925 h 149"/>
                    <a:gd name="T56" fmla="*/ 185481 w 931"/>
                    <a:gd name="T57" fmla="*/ 26619 h 149"/>
                    <a:gd name="T58" fmla="*/ 212709 w 931"/>
                    <a:gd name="T59" fmla="*/ 41447 h 149"/>
                    <a:gd name="T60" fmla="*/ 227233 w 931"/>
                    <a:gd name="T61" fmla="*/ 31868 h 149"/>
                    <a:gd name="T62" fmla="*/ 228223 w 931"/>
                    <a:gd name="T63" fmla="*/ 48398 h 149"/>
                    <a:gd name="T64" fmla="*/ 222108 w 931"/>
                    <a:gd name="T65" fmla="*/ 77261 h 149"/>
                    <a:gd name="T66" fmla="*/ 239084 w 931"/>
                    <a:gd name="T67" fmla="*/ 67406 h 149"/>
                    <a:gd name="T68" fmla="*/ 243996 w 931"/>
                    <a:gd name="T69" fmla="*/ 61628 h 149"/>
                    <a:gd name="T70" fmla="*/ 253491 w 931"/>
                    <a:gd name="T71" fmla="*/ 46638 h 149"/>
                    <a:gd name="T72" fmla="*/ 310491 w 931"/>
                    <a:gd name="T73" fmla="*/ 64535 h 14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931" h="149">
                      <a:moveTo>
                        <a:pt x="794" y="84"/>
                      </a:moveTo>
                      <a:cubicBezTo>
                        <a:pt x="813" y="72"/>
                        <a:pt x="931" y="14"/>
                        <a:pt x="825" y="0"/>
                      </a:cubicBezTo>
                      <a:lnTo>
                        <a:pt x="159" y="0"/>
                      </a:lnTo>
                      <a:cubicBezTo>
                        <a:pt x="149" y="12"/>
                        <a:pt x="162" y="18"/>
                        <a:pt x="143" y="29"/>
                      </a:cubicBezTo>
                      <a:cubicBezTo>
                        <a:pt x="130" y="44"/>
                        <a:pt x="133" y="39"/>
                        <a:pt x="116" y="48"/>
                      </a:cubicBezTo>
                      <a:cubicBezTo>
                        <a:pt x="108" y="46"/>
                        <a:pt x="100" y="44"/>
                        <a:pt x="91" y="42"/>
                      </a:cubicBezTo>
                      <a:cubicBezTo>
                        <a:pt x="89" y="41"/>
                        <a:pt x="83" y="40"/>
                        <a:pt x="83" y="40"/>
                      </a:cubicBezTo>
                      <a:cubicBezTo>
                        <a:pt x="76" y="40"/>
                        <a:pt x="68" y="39"/>
                        <a:pt x="62" y="42"/>
                      </a:cubicBezTo>
                      <a:cubicBezTo>
                        <a:pt x="54" y="45"/>
                        <a:pt x="46" y="61"/>
                        <a:pt x="38" y="67"/>
                      </a:cubicBezTo>
                      <a:cubicBezTo>
                        <a:pt x="32" y="71"/>
                        <a:pt x="27" y="74"/>
                        <a:pt x="22" y="77"/>
                      </a:cubicBezTo>
                      <a:cubicBezTo>
                        <a:pt x="16" y="81"/>
                        <a:pt x="5" y="86"/>
                        <a:pt x="5" y="86"/>
                      </a:cubicBezTo>
                      <a:cubicBezTo>
                        <a:pt x="9" y="95"/>
                        <a:pt x="7" y="97"/>
                        <a:pt x="0" y="105"/>
                      </a:cubicBezTo>
                      <a:cubicBezTo>
                        <a:pt x="17" y="107"/>
                        <a:pt x="22" y="107"/>
                        <a:pt x="16" y="120"/>
                      </a:cubicBezTo>
                      <a:cubicBezTo>
                        <a:pt x="27" y="122"/>
                        <a:pt x="48" y="116"/>
                        <a:pt x="59" y="115"/>
                      </a:cubicBezTo>
                      <a:cubicBezTo>
                        <a:pt x="71" y="112"/>
                        <a:pt x="73" y="117"/>
                        <a:pt x="83" y="111"/>
                      </a:cubicBezTo>
                      <a:cubicBezTo>
                        <a:pt x="89" y="96"/>
                        <a:pt x="83" y="100"/>
                        <a:pt x="97" y="96"/>
                      </a:cubicBezTo>
                      <a:cubicBezTo>
                        <a:pt x="100" y="94"/>
                        <a:pt x="103" y="93"/>
                        <a:pt x="105" y="90"/>
                      </a:cubicBezTo>
                      <a:cubicBezTo>
                        <a:pt x="106" y="88"/>
                        <a:pt x="106" y="85"/>
                        <a:pt x="108" y="84"/>
                      </a:cubicBezTo>
                      <a:cubicBezTo>
                        <a:pt x="112" y="80"/>
                        <a:pt x="140" y="69"/>
                        <a:pt x="148" y="67"/>
                      </a:cubicBezTo>
                      <a:cubicBezTo>
                        <a:pt x="160" y="52"/>
                        <a:pt x="153" y="56"/>
                        <a:pt x="167" y="52"/>
                      </a:cubicBezTo>
                      <a:cubicBezTo>
                        <a:pt x="178" y="55"/>
                        <a:pt x="179" y="62"/>
                        <a:pt x="191" y="58"/>
                      </a:cubicBezTo>
                      <a:cubicBezTo>
                        <a:pt x="199" y="52"/>
                        <a:pt x="206" y="51"/>
                        <a:pt x="215" y="46"/>
                      </a:cubicBezTo>
                      <a:cubicBezTo>
                        <a:pt x="226" y="58"/>
                        <a:pt x="217" y="46"/>
                        <a:pt x="223" y="69"/>
                      </a:cubicBezTo>
                      <a:cubicBezTo>
                        <a:pt x="226" y="79"/>
                        <a:pt x="233" y="85"/>
                        <a:pt x="237" y="94"/>
                      </a:cubicBezTo>
                      <a:cubicBezTo>
                        <a:pt x="227" y="100"/>
                        <a:pt x="229" y="104"/>
                        <a:pt x="218" y="107"/>
                      </a:cubicBezTo>
                      <a:cubicBezTo>
                        <a:pt x="207" y="120"/>
                        <a:pt x="203" y="113"/>
                        <a:pt x="188" y="109"/>
                      </a:cubicBezTo>
                      <a:cubicBezTo>
                        <a:pt x="191" y="117"/>
                        <a:pt x="200" y="127"/>
                        <a:pt x="210" y="132"/>
                      </a:cubicBezTo>
                      <a:cubicBezTo>
                        <a:pt x="218" y="114"/>
                        <a:pt x="211" y="122"/>
                        <a:pt x="231" y="113"/>
                      </a:cubicBezTo>
                      <a:cubicBezTo>
                        <a:pt x="237" y="111"/>
                        <a:pt x="248" y="105"/>
                        <a:pt x="248" y="105"/>
                      </a:cubicBezTo>
                      <a:cubicBezTo>
                        <a:pt x="248" y="100"/>
                        <a:pt x="246" y="94"/>
                        <a:pt x="250" y="90"/>
                      </a:cubicBezTo>
                      <a:cubicBezTo>
                        <a:pt x="253" y="88"/>
                        <a:pt x="254" y="96"/>
                        <a:pt x="258" y="96"/>
                      </a:cubicBezTo>
                      <a:cubicBezTo>
                        <a:pt x="262" y="97"/>
                        <a:pt x="264" y="94"/>
                        <a:pt x="266" y="92"/>
                      </a:cubicBezTo>
                      <a:cubicBezTo>
                        <a:pt x="262" y="82"/>
                        <a:pt x="252" y="77"/>
                        <a:pt x="248" y="67"/>
                      </a:cubicBezTo>
                      <a:cubicBezTo>
                        <a:pt x="250" y="63"/>
                        <a:pt x="255" y="58"/>
                        <a:pt x="253" y="54"/>
                      </a:cubicBezTo>
                      <a:cubicBezTo>
                        <a:pt x="251" y="50"/>
                        <a:pt x="248" y="42"/>
                        <a:pt x="248" y="42"/>
                      </a:cubicBezTo>
                      <a:cubicBezTo>
                        <a:pt x="256" y="32"/>
                        <a:pt x="259" y="35"/>
                        <a:pt x="266" y="44"/>
                      </a:cubicBezTo>
                      <a:cubicBezTo>
                        <a:pt x="270" y="56"/>
                        <a:pt x="276" y="61"/>
                        <a:pt x="285" y="71"/>
                      </a:cubicBezTo>
                      <a:cubicBezTo>
                        <a:pt x="281" y="81"/>
                        <a:pt x="289" y="82"/>
                        <a:pt x="277" y="88"/>
                      </a:cubicBezTo>
                      <a:cubicBezTo>
                        <a:pt x="262" y="106"/>
                        <a:pt x="278" y="83"/>
                        <a:pt x="274" y="101"/>
                      </a:cubicBezTo>
                      <a:cubicBezTo>
                        <a:pt x="274" y="105"/>
                        <a:pt x="268" y="109"/>
                        <a:pt x="266" y="113"/>
                      </a:cubicBezTo>
                      <a:cubicBezTo>
                        <a:pt x="270" y="122"/>
                        <a:pt x="268" y="125"/>
                        <a:pt x="261" y="132"/>
                      </a:cubicBezTo>
                      <a:cubicBezTo>
                        <a:pt x="268" y="149"/>
                        <a:pt x="282" y="134"/>
                        <a:pt x="296" y="130"/>
                      </a:cubicBezTo>
                      <a:cubicBezTo>
                        <a:pt x="299" y="122"/>
                        <a:pt x="295" y="119"/>
                        <a:pt x="299" y="111"/>
                      </a:cubicBezTo>
                      <a:cubicBezTo>
                        <a:pt x="296" y="105"/>
                        <a:pt x="288" y="97"/>
                        <a:pt x="299" y="92"/>
                      </a:cubicBezTo>
                      <a:cubicBezTo>
                        <a:pt x="303" y="90"/>
                        <a:pt x="315" y="88"/>
                        <a:pt x="315" y="88"/>
                      </a:cubicBezTo>
                      <a:cubicBezTo>
                        <a:pt x="326" y="91"/>
                        <a:pt x="325" y="95"/>
                        <a:pt x="331" y="103"/>
                      </a:cubicBezTo>
                      <a:cubicBezTo>
                        <a:pt x="339" y="84"/>
                        <a:pt x="331" y="90"/>
                        <a:pt x="361" y="92"/>
                      </a:cubicBezTo>
                      <a:cubicBezTo>
                        <a:pt x="355" y="76"/>
                        <a:pt x="365" y="76"/>
                        <a:pt x="382" y="73"/>
                      </a:cubicBezTo>
                      <a:cubicBezTo>
                        <a:pt x="383" y="71"/>
                        <a:pt x="387" y="57"/>
                        <a:pt x="393" y="54"/>
                      </a:cubicBezTo>
                      <a:cubicBezTo>
                        <a:pt x="398" y="52"/>
                        <a:pt x="409" y="50"/>
                        <a:pt x="409" y="50"/>
                      </a:cubicBezTo>
                      <a:cubicBezTo>
                        <a:pt x="430" y="54"/>
                        <a:pt x="413" y="58"/>
                        <a:pt x="431" y="63"/>
                      </a:cubicBezTo>
                      <a:cubicBezTo>
                        <a:pt x="433" y="61"/>
                        <a:pt x="435" y="57"/>
                        <a:pt x="439" y="56"/>
                      </a:cubicBezTo>
                      <a:cubicBezTo>
                        <a:pt x="445" y="55"/>
                        <a:pt x="452" y="61"/>
                        <a:pt x="457" y="58"/>
                      </a:cubicBezTo>
                      <a:cubicBezTo>
                        <a:pt x="461" y="57"/>
                        <a:pt x="457" y="52"/>
                        <a:pt x="455" y="50"/>
                      </a:cubicBezTo>
                      <a:cubicBezTo>
                        <a:pt x="451" y="47"/>
                        <a:pt x="444" y="47"/>
                        <a:pt x="439" y="46"/>
                      </a:cubicBezTo>
                      <a:cubicBezTo>
                        <a:pt x="436" y="45"/>
                        <a:pt x="431" y="44"/>
                        <a:pt x="431" y="44"/>
                      </a:cubicBezTo>
                      <a:cubicBezTo>
                        <a:pt x="440" y="38"/>
                        <a:pt x="443" y="36"/>
                        <a:pt x="455" y="40"/>
                      </a:cubicBezTo>
                      <a:cubicBezTo>
                        <a:pt x="461" y="38"/>
                        <a:pt x="467" y="35"/>
                        <a:pt x="474" y="35"/>
                      </a:cubicBezTo>
                      <a:cubicBezTo>
                        <a:pt x="483" y="36"/>
                        <a:pt x="511" y="43"/>
                        <a:pt x="519" y="46"/>
                      </a:cubicBezTo>
                      <a:cubicBezTo>
                        <a:pt x="527" y="49"/>
                        <a:pt x="544" y="54"/>
                        <a:pt x="544" y="54"/>
                      </a:cubicBezTo>
                      <a:cubicBezTo>
                        <a:pt x="548" y="54"/>
                        <a:pt x="560" y="52"/>
                        <a:pt x="565" y="50"/>
                      </a:cubicBezTo>
                      <a:cubicBezTo>
                        <a:pt x="570" y="47"/>
                        <a:pt x="581" y="42"/>
                        <a:pt x="581" y="42"/>
                      </a:cubicBezTo>
                      <a:cubicBezTo>
                        <a:pt x="585" y="42"/>
                        <a:pt x="598" y="44"/>
                        <a:pt x="600" y="48"/>
                      </a:cubicBezTo>
                      <a:cubicBezTo>
                        <a:pt x="603" y="55"/>
                        <a:pt x="589" y="61"/>
                        <a:pt x="584" y="63"/>
                      </a:cubicBezTo>
                      <a:cubicBezTo>
                        <a:pt x="576" y="69"/>
                        <a:pt x="568" y="69"/>
                        <a:pt x="565" y="77"/>
                      </a:cubicBezTo>
                      <a:cubicBezTo>
                        <a:pt x="568" y="86"/>
                        <a:pt x="564" y="92"/>
                        <a:pt x="568" y="101"/>
                      </a:cubicBezTo>
                      <a:cubicBezTo>
                        <a:pt x="574" y="93"/>
                        <a:pt x="577" y="91"/>
                        <a:pt x="589" y="94"/>
                      </a:cubicBezTo>
                      <a:cubicBezTo>
                        <a:pt x="595" y="108"/>
                        <a:pt x="602" y="93"/>
                        <a:pt x="611" y="88"/>
                      </a:cubicBezTo>
                      <a:cubicBezTo>
                        <a:pt x="613" y="86"/>
                        <a:pt x="613" y="83"/>
                        <a:pt x="616" y="82"/>
                      </a:cubicBezTo>
                      <a:cubicBezTo>
                        <a:pt x="618" y="80"/>
                        <a:pt x="622" y="81"/>
                        <a:pt x="624" y="80"/>
                      </a:cubicBezTo>
                      <a:cubicBezTo>
                        <a:pt x="626" y="78"/>
                        <a:pt x="626" y="75"/>
                        <a:pt x="627" y="73"/>
                      </a:cubicBezTo>
                      <a:cubicBezTo>
                        <a:pt x="632" y="65"/>
                        <a:pt x="638" y="63"/>
                        <a:pt x="648" y="61"/>
                      </a:cubicBezTo>
                      <a:cubicBezTo>
                        <a:pt x="664" y="62"/>
                        <a:pt x="684" y="69"/>
                        <a:pt x="700" y="69"/>
                      </a:cubicBezTo>
                      <a:lnTo>
                        <a:pt x="794" y="8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9" name="Freeform 58"/>
                <p:cNvSpPr>
                  <a:spLocks/>
                </p:cNvSpPr>
                <p:nvPr userDrawn="1"/>
              </p:nvSpPr>
              <p:spPr bwMode="ltGray">
                <a:xfrm>
                  <a:off x="971" y="91"/>
                  <a:ext cx="30" cy="25"/>
                </a:xfrm>
                <a:custGeom>
                  <a:avLst/>
                  <a:gdLst>
                    <a:gd name="T0" fmla="*/ 3 w 31"/>
                    <a:gd name="T1" fmla="*/ 3 h 30"/>
                    <a:gd name="T2" fmla="*/ 16 w 31"/>
                    <a:gd name="T3" fmla="*/ 0 h 30"/>
                    <a:gd name="T4" fmla="*/ 15 w 31"/>
                    <a:gd name="T5" fmla="*/ 3 h 30"/>
                    <a:gd name="T6" fmla="*/ 3 w 31"/>
                    <a:gd name="T7" fmla="*/ 3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1" h="30">
                      <a:moveTo>
                        <a:pt x="3" y="28"/>
                      </a:moveTo>
                      <a:cubicBezTo>
                        <a:pt x="8" y="8"/>
                        <a:pt x="12" y="6"/>
                        <a:pt x="31" y="0"/>
                      </a:cubicBezTo>
                      <a:cubicBezTo>
                        <a:pt x="29" y="5"/>
                        <a:pt x="25" y="22"/>
                        <a:pt x="19" y="24"/>
                      </a:cubicBezTo>
                      <a:cubicBezTo>
                        <a:pt x="0" y="30"/>
                        <a:pt x="3" y="9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0" name="Freeform 59"/>
                <p:cNvSpPr>
                  <a:spLocks/>
                </p:cNvSpPr>
                <p:nvPr userDrawn="1"/>
              </p:nvSpPr>
              <p:spPr bwMode="ltGray">
                <a:xfrm>
                  <a:off x="935" y="125"/>
                  <a:ext cx="45" cy="27"/>
                </a:xfrm>
                <a:custGeom>
                  <a:avLst/>
                  <a:gdLst>
                    <a:gd name="T0" fmla="*/ 6 w 44"/>
                    <a:gd name="T1" fmla="*/ 3 h 32"/>
                    <a:gd name="T2" fmla="*/ 37 w 44"/>
                    <a:gd name="T3" fmla="*/ 0 h 32"/>
                    <a:gd name="T4" fmla="*/ 53 w 44"/>
                    <a:gd name="T5" fmla="*/ 3 h 32"/>
                    <a:gd name="T6" fmla="*/ 6 w 44"/>
                    <a:gd name="T7" fmla="*/ 3 h 3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32">
                      <a:moveTo>
                        <a:pt x="6" y="32"/>
                      </a:moveTo>
                      <a:cubicBezTo>
                        <a:pt x="0" y="14"/>
                        <a:pt x="7" y="10"/>
                        <a:pt x="22" y="0"/>
                      </a:cubicBezTo>
                      <a:cubicBezTo>
                        <a:pt x="27" y="1"/>
                        <a:pt x="35" y="0"/>
                        <a:pt x="38" y="4"/>
                      </a:cubicBezTo>
                      <a:cubicBezTo>
                        <a:pt x="44" y="13"/>
                        <a:pt x="16" y="32"/>
                        <a:pt x="6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1" name="Freeform 60"/>
                <p:cNvSpPr>
                  <a:spLocks/>
                </p:cNvSpPr>
                <p:nvPr userDrawn="1"/>
              </p:nvSpPr>
              <p:spPr bwMode="ltGray">
                <a:xfrm>
                  <a:off x="1081" y="226"/>
                  <a:ext cx="75" cy="14"/>
                </a:xfrm>
                <a:custGeom>
                  <a:avLst/>
                  <a:gdLst>
                    <a:gd name="T0" fmla="*/ 37 w 76"/>
                    <a:gd name="T1" fmla="*/ 2 h 18"/>
                    <a:gd name="T2" fmla="*/ 25 w 76"/>
                    <a:gd name="T3" fmla="*/ 2 h 18"/>
                    <a:gd name="T4" fmla="*/ 37 w 76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6" h="18">
                      <a:moveTo>
                        <a:pt x="37" y="18"/>
                      </a:moveTo>
                      <a:cubicBezTo>
                        <a:pt x="25" y="14"/>
                        <a:pt x="0" y="10"/>
                        <a:pt x="25" y="2"/>
                      </a:cubicBezTo>
                      <a:cubicBezTo>
                        <a:pt x="76" y="9"/>
                        <a:pt x="46" y="0"/>
                        <a:pt x="37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2" name="Freeform 61"/>
                <p:cNvSpPr>
                  <a:spLocks/>
                </p:cNvSpPr>
                <p:nvPr userDrawn="1"/>
              </p:nvSpPr>
              <p:spPr bwMode="ltGray">
                <a:xfrm>
                  <a:off x="1210" y="223"/>
                  <a:ext cx="42" cy="37"/>
                </a:xfrm>
                <a:custGeom>
                  <a:avLst/>
                  <a:gdLst>
                    <a:gd name="T0" fmla="*/ 0 w 42"/>
                    <a:gd name="T1" fmla="*/ 3 h 44"/>
                    <a:gd name="T2" fmla="*/ 12 w 42"/>
                    <a:gd name="T3" fmla="*/ 3 h 44"/>
                    <a:gd name="T4" fmla="*/ 0 w 42"/>
                    <a:gd name="T5" fmla="*/ 3 h 4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2" h="44">
                      <a:moveTo>
                        <a:pt x="0" y="21"/>
                      </a:moveTo>
                      <a:cubicBezTo>
                        <a:pt x="4" y="17"/>
                        <a:pt x="7" y="11"/>
                        <a:pt x="12" y="9"/>
                      </a:cubicBezTo>
                      <a:cubicBezTo>
                        <a:pt x="42" y="0"/>
                        <a:pt x="23" y="44"/>
                        <a:pt x="0" y="2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3" name="Freeform 62"/>
                <p:cNvSpPr>
                  <a:spLocks/>
                </p:cNvSpPr>
                <p:nvPr userDrawn="1"/>
              </p:nvSpPr>
              <p:spPr bwMode="ltGray">
                <a:xfrm>
                  <a:off x="865" y="123"/>
                  <a:ext cx="33" cy="24"/>
                </a:xfrm>
                <a:custGeom>
                  <a:avLst/>
                  <a:gdLst>
                    <a:gd name="T0" fmla="*/ 7 w 31"/>
                    <a:gd name="T1" fmla="*/ 2 h 30"/>
                    <a:gd name="T2" fmla="*/ 78 w 31"/>
                    <a:gd name="T3" fmla="*/ 2 h 30"/>
                    <a:gd name="T4" fmla="*/ 7 w 31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1" h="30">
                      <a:moveTo>
                        <a:pt x="7" y="22"/>
                      </a:moveTo>
                      <a:cubicBezTo>
                        <a:pt x="0" y="0"/>
                        <a:pt x="15" y="6"/>
                        <a:pt x="31" y="10"/>
                      </a:cubicBezTo>
                      <a:cubicBezTo>
                        <a:pt x="14" y="16"/>
                        <a:pt x="15" y="30"/>
                        <a:pt x="7" y="2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" name="Group 63"/>
              <p:cNvGrpSpPr>
                <a:grpSpLocks/>
              </p:cNvGrpSpPr>
              <p:nvPr userDrawn="1"/>
            </p:nvGrpSpPr>
            <p:grpSpPr bwMode="auto">
              <a:xfrm>
                <a:off x="7" y="-154"/>
                <a:ext cx="5739" cy="418"/>
                <a:chOff x="1056" y="111"/>
                <a:chExt cx="2448" cy="418"/>
              </a:xfrm>
            </p:grpSpPr>
            <p:sp>
              <p:nvSpPr>
                <p:cNvPr id="27" name="Line 64"/>
                <p:cNvSpPr>
                  <a:spLocks noChangeShapeType="1"/>
                </p:cNvSpPr>
                <p:nvPr/>
              </p:nvSpPr>
              <p:spPr bwMode="white">
                <a:xfrm>
                  <a:off x="1056" y="332"/>
                  <a:ext cx="2448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8" name="Line 65"/>
                <p:cNvSpPr>
                  <a:spLocks noChangeShapeType="1"/>
                </p:cNvSpPr>
                <p:nvPr/>
              </p:nvSpPr>
              <p:spPr bwMode="white">
                <a:xfrm>
                  <a:off x="125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9" name="Line 66"/>
                <p:cNvSpPr>
                  <a:spLocks noChangeShapeType="1"/>
                </p:cNvSpPr>
                <p:nvPr/>
              </p:nvSpPr>
              <p:spPr bwMode="white">
                <a:xfrm>
                  <a:off x="148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0" name="Line 67"/>
                <p:cNvSpPr>
                  <a:spLocks noChangeShapeType="1"/>
                </p:cNvSpPr>
                <p:nvPr/>
              </p:nvSpPr>
              <p:spPr bwMode="white">
                <a:xfrm>
                  <a:off x="171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1" name="Line 68"/>
                <p:cNvSpPr>
                  <a:spLocks noChangeShapeType="1"/>
                </p:cNvSpPr>
                <p:nvPr/>
              </p:nvSpPr>
              <p:spPr bwMode="white">
                <a:xfrm>
                  <a:off x="193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2" name="Line 69"/>
                <p:cNvSpPr>
                  <a:spLocks noChangeShapeType="1"/>
                </p:cNvSpPr>
                <p:nvPr/>
              </p:nvSpPr>
              <p:spPr bwMode="white">
                <a:xfrm>
                  <a:off x="216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3" name="Line 70"/>
                <p:cNvSpPr>
                  <a:spLocks noChangeShapeType="1"/>
                </p:cNvSpPr>
                <p:nvPr/>
              </p:nvSpPr>
              <p:spPr bwMode="white">
                <a:xfrm>
                  <a:off x="239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4" name="Line 71"/>
                <p:cNvSpPr>
                  <a:spLocks noChangeShapeType="1"/>
                </p:cNvSpPr>
                <p:nvPr/>
              </p:nvSpPr>
              <p:spPr bwMode="white">
                <a:xfrm>
                  <a:off x="262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5" name="Line 72"/>
                <p:cNvSpPr>
                  <a:spLocks noChangeShapeType="1"/>
                </p:cNvSpPr>
                <p:nvPr/>
              </p:nvSpPr>
              <p:spPr bwMode="white">
                <a:xfrm>
                  <a:off x="285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6" name="Line 73"/>
                <p:cNvSpPr>
                  <a:spLocks noChangeShapeType="1"/>
                </p:cNvSpPr>
                <p:nvPr/>
              </p:nvSpPr>
              <p:spPr bwMode="white">
                <a:xfrm>
                  <a:off x="307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7" name="Line 74"/>
                <p:cNvSpPr>
                  <a:spLocks noChangeShapeType="1"/>
                </p:cNvSpPr>
                <p:nvPr/>
              </p:nvSpPr>
              <p:spPr bwMode="white">
                <a:xfrm>
                  <a:off x="330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1" name="Group 75"/>
              <p:cNvGrpSpPr>
                <a:grpSpLocks/>
              </p:cNvGrpSpPr>
              <p:nvPr userDrawn="1"/>
            </p:nvGrpSpPr>
            <p:grpSpPr bwMode="auto">
              <a:xfrm>
                <a:off x="-1261" y="-1"/>
                <a:ext cx="2098" cy="1030"/>
                <a:chOff x="1208" y="109"/>
                <a:chExt cx="2098" cy="423"/>
              </a:xfrm>
            </p:grpSpPr>
            <p:sp>
              <p:nvSpPr>
                <p:cNvPr id="12" name="Line 76"/>
                <p:cNvSpPr>
                  <a:spLocks noChangeShapeType="1"/>
                </p:cNvSpPr>
                <p:nvPr/>
              </p:nvSpPr>
              <p:spPr bwMode="ltGray">
                <a:xfrm>
                  <a:off x="2850" y="110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3" name="Line 77"/>
                <p:cNvSpPr>
                  <a:spLocks noChangeShapeType="1"/>
                </p:cNvSpPr>
                <p:nvPr/>
              </p:nvSpPr>
              <p:spPr bwMode="ltGray">
                <a:xfrm>
                  <a:off x="2972" y="332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4" name="Line 78"/>
                <p:cNvSpPr>
                  <a:spLocks noChangeShapeType="1"/>
                </p:cNvSpPr>
                <p:nvPr/>
              </p:nvSpPr>
              <p:spPr bwMode="ltGray">
                <a:xfrm>
                  <a:off x="3078" y="350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5" name="Line 79"/>
                <p:cNvSpPr>
                  <a:spLocks noChangeShapeType="1"/>
                </p:cNvSpPr>
                <p:nvPr/>
              </p:nvSpPr>
              <p:spPr bwMode="ltGray">
                <a:xfrm>
                  <a:off x="3306" y="450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6" name="Line 80"/>
                <p:cNvSpPr>
                  <a:spLocks noChangeShapeType="1"/>
                </p:cNvSpPr>
                <p:nvPr/>
              </p:nvSpPr>
              <p:spPr bwMode="ltGray">
                <a:xfrm>
                  <a:off x="2166" y="114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7" name="Line 81"/>
                <p:cNvSpPr>
                  <a:spLocks noChangeShapeType="1"/>
                </p:cNvSpPr>
                <p:nvPr/>
              </p:nvSpPr>
              <p:spPr bwMode="ltGray">
                <a:xfrm>
                  <a:off x="1938" y="111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8" name="Line 82"/>
                <p:cNvSpPr>
                  <a:spLocks noChangeShapeType="1"/>
                </p:cNvSpPr>
                <p:nvPr/>
              </p:nvSpPr>
              <p:spPr bwMode="ltGray">
                <a:xfrm flipH="1">
                  <a:off x="1912" y="332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9" name="Line 83"/>
                <p:cNvSpPr>
                  <a:spLocks noChangeShapeType="1"/>
                </p:cNvSpPr>
                <p:nvPr/>
              </p:nvSpPr>
              <p:spPr bwMode="ltGray">
                <a:xfrm>
                  <a:off x="1778" y="332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0" name="Line 84"/>
                <p:cNvSpPr>
                  <a:spLocks noChangeShapeType="1"/>
                </p:cNvSpPr>
                <p:nvPr/>
              </p:nvSpPr>
              <p:spPr bwMode="ltGray">
                <a:xfrm flipH="1">
                  <a:off x="1578" y="332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1" name="Line 85"/>
                <p:cNvSpPr>
                  <a:spLocks noChangeShapeType="1"/>
                </p:cNvSpPr>
                <p:nvPr/>
              </p:nvSpPr>
              <p:spPr bwMode="ltGray">
                <a:xfrm>
                  <a:off x="1208" y="332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2" name="Line 86"/>
                <p:cNvSpPr>
                  <a:spLocks noChangeShapeType="1"/>
                </p:cNvSpPr>
                <p:nvPr/>
              </p:nvSpPr>
              <p:spPr bwMode="ltGray">
                <a:xfrm>
                  <a:off x="1480" y="234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3" name="Line 87"/>
                <p:cNvSpPr>
                  <a:spLocks noChangeShapeType="1"/>
                </p:cNvSpPr>
                <p:nvPr/>
              </p:nvSpPr>
              <p:spPr bwMode="ltGray">
                <a:xfrm>
                  <a:off x="1254" y="252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4" name="Line 88"/>
                <p:cNvSpPr>
                  <a:spLocks noChangeShapeType="1"/>
                </p:cNvSpPr>
                <p:nvPr/>
              </p:nvSpPr>
              <p:spPr bwMode="ltGray">
                <a:xfrm flipH="1" flipV="1">
                  <a:off x="1482" y="109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5" name="Line 89"/>
                <p:cNvSpPr>
                  <a:spLocks noChangeShapeType="1"/>
                </p:cNvSpPr>
                <p:nvPr/>
              </p:nvSpPr>
              <p:spPr bwMode="ltGray">
                <a:xfrm>
                  <a:off x="1710" y="18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6" name="Line 90"/>
                <p:cNvSpPr>
                  <a:spLocks noChangeShapeType="1"/>
                </p:cNvSpPr>
                <p:nvPr/>
              </p:nvSpPr>
              <p:spPr bwMode="ltGray">
                <a:xfrm flipV="1">
                  <a:off x="1710" y="111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7" name="Picture 91" descr="earth"/>
            <p:cNvPicPr>
              <a:picLocks noChangeAspect="1" noChangeArrowheads="1"/>
            </p:cNvPicPr>
            <p:nvPr userDrawn="1"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36" y="1566"/>
              <a:ext cx="690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12" name="Rectangle 92"/>
          <p:cNvSpPr>
            <a:spLocks noGrp="1" noChangeArrowheads="1"/>
          </p:cNvSpPr>
          <p:nvPr>
            <p:ph type="ctrTitle"/>
          </p:nvPr>
        </p:nvSpPr>
        <p:spPr>
          <a:xfrm>
            <a:off x="1828800" y="1828800"/>
            <a:ext cx="6934200" cy="2362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213" name="Rectangle 9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72000"/>
            <a:ext cx="6934200" cy="129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4" name="Rectangle 94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1B6D3A3B-A035-4D56-92E0-63B1FF403E3D}" type="datetime1">
              <a:rPr lang="en-CA" smtClean="0"/>
              <a:t>2025-04-06</a:t>
            </a:fld>
            <a:endParaRPr lang="en-CA"/>
          </a:p>
        </p:txBody>
      </p:sp>
      <p:sp>
        <p:nvSpPr>
          <p:cNvPr id="95" name="Rectangle 95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5000" y="6324600"/>
            <a:ext cx="5791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96" name="Rectangle 9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920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1AF6CD-F980-4E0B-AF3F-29BFE8E3C1DB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2955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5564" y="930277"/>
            <a:ext cx="2052637" cy="53324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6064" y="930277"/>
            <a:ext cx="6007100" cy="53324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D3A9B3-3402-4F08-9443-CC2C59142BDC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0756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D996CB-DBF2-4B00-87A3-819019B341EE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513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5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2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1A427B-3A64-4635-8002-D963126F2479}" type="datetime1">
              <a:rPr lang="en-CA" smtClean="0"/>
              <a:t>2025-04-06</a:t>
            </a:fld>
            <a:endParaRPr lang="en-C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81141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yan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1" y="274638"/>
            <a:ext cx="7200800" cy="563564"/>
          </a:xfrm>
        </p:spPr>
        <p:txBody>
          <a:bodyPr anchor="b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3544769-BD68-4E82-AE06-DA32C40ABC8F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1" y="838201"/>
            <a:ext cx="7200800" cy="5334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251520" y="1484784"/>
            <a:ext cx="8637640" cy="475252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5514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44A2B55-1A63-4A3D-96E8-A67DAA5B26CE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00200" y="6248400"/>
            <a:ext cx="5029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33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3E8DAF-8A14-4118-8186-37F7C01AD6B9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6398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5C5620-6FEB-4898-818D-9896803EA668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2590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62DD6F-D67A-48A9-AD6A-2DA4ADDBACF4}" type="datetime1">
              <a:rPr lang="en-CA" smtClean="0"/>
              <a:t>2025-04-06</a:t>
            </a:fld>
            <a:endParaRPr lang="en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69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CE118-E8B8-49B4-B72E-C0B8A825E3AC}" type="datetime1">
              <a:rPr lang="en-CA" smtClean="0"/>
              <a:t>2025-04-06</a:t>
            </a:fld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941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F5295-CE8F-4F17-84F6-00471BBAF83D}" type="datetime1">
              <a:rPr lang="en-CA" smtClean="0"/>
              <a:t>2025-04-06</a:t>
            </a:fld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681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454DAA-9244-4D84-83F2-3529B455A2A0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9828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18B6D9-FD09-45A4-93FA-19C4892ACD23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5219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063" y="93027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4788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fld id="{9401EF6E-05B1-4F8C-9927-8BDD4E5E9B3E}" type="datetime1">
              <a:rPr lang="en-CA" smtClean="0"/>
              <a:t>2025-04-06</a:t>
            </a:fld>
            <a:endParaRPr lang="en-CA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324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r>
              <a:rPr lang="en-US"/>
              <a:t>Machine Learning in Business, 3rd Ed. Copyright © John C. Hull 2021</a:t>
            </a:r>
            <a:endParaRPr lang="en-CA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latin typeface="Arial" panose="020B0604020202020204" pitchFamily="34" charset="0"/>
              </a:defRPr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1032" name="Group 8"/>
            <p:cNvGrpSpPr>
              <a:grpSpLocks/>
            </p:cNvGrpSpPr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1034" name="Freeform 9"/>
              <p:cNvSpPr>
                <a:spLocks/>
              </p:cNvSpPr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>
                  <a:gd name="T0" fmla="*/ 4848 w 4848"/>
                  <a:gd name="T1" fmla="*/ 48 h 432"/>
                  <a:gd name="T2" fmla="*/ 4848 w 4848"/>
                  <a:gd name="T3" fmla="*/ 432 h 432"/>
                  <a:gd name="T4" fmla="*/ 0 w 4848"/>
                  <a:gd name="T5" fmla="*/ 432 h 432"/>
                  <a:gd name="T6" fmla="*/ 0 w 4848"/>
                  <a:gd name="T7" fmla="*/ 0 h 432"/>
                  <a:gd name="T8" fmla="*/ 4848 w 4848"/>
                  <a:gd name="T9" fmla="*/ 0 h 432"/>
                  <a:gd name="T10" fmla="*/ 4848 w 4848"/>
                  <a:gd name="T11" fmla="*/ 48 h 4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1035" name="Group 10"/>
              <p:cNvGrpSpPr>
                <a:grpSpLocks/>
              </p:cNvGrpSpPr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1084" name="Group 11"/>
                <p:cNvGrpSpPr>
                  <a:grpSpLocks/>
                </p:cNvGrpSpPr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1128" name="Freeform 12"/>
                  <p:cNvSpPr>
                    <a:spLocks/>
                  </p:cNvSpPr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>
                      <a:gd name="T0" fmla="*/ 0 w 15"/>
                      <a:gd name="T1" fmla="*/ 0 h 23"/>
                      <a:gd name="T2" fmla="*/ 0 w 15"/>
                      <a:gd name="T3" fmla="*/ 0 h 23"/>
                      <a:gd name="T4" fmla="*/ 0 w 15"/>
                      <a:gd name="T5" fmla="*/ 0 h 23"/>
                      <a:gd name="T6" fmla="*/ 0 w 15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9" name="Freeform 13"/>
                  <p:cNvSpPr>
                    <a:spLocks/>
                  </p:cNvSpPr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>
                      <a:gd name="T0" fmla="*/ 0 w 20"/>
                      <a:gd name="T1" fmla="*/ 0 h 23"/>
                      <a:gd name="T2" fmla="*/ 0 w 20"/>
                      <a:gd name="T3" fmla="*/ 0 h 23"/>
                      <a:gd name="T4" fmla="*/ 0 w 20"/>
                      <a:gd name="T5" fmla="*/ 0 h 23"/>
                      <a:gd name="T6" fmla="*/ 0 w 20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0" name="Freeform 14"/>
                  <p:cNvSpPr>
                    <a:spLocks/>
                  </p:cNvSpPr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1" name="Freeform 15"/>
                  <p:cNvSpPr>
                    <a:spLocks/>
                  </p:cNvSpPr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2" name="Freeform 16"/>
                  <p:cNvSpPr>
                    <a:spLocks/>
                  </p:cNvSpPr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3" name="Freeform 17"/>
                  <p:cNvSpPr>
                    <a:spLocks/>
                  </p:cNvSpPr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4" name="Freeform 18"/>
                  <p:cNvSpPr>
                    <a:spLocks/>
                  </p:cNvSpPr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5" name="Freeform 19"/>
                  <p:cNvSpPr>
                    <a:spLocks/>
                  </p:cNvSpPr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6" name="Freeform 20"/>
                  <p:cNvSpPr>
                    <a:spLocks/>
                  </p:cNvSpPr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7" name="Freeform 21"/>
                  <p:cNvSpPr>
                    <a:spLocks/>
                  </p:cNvSpPr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8" name="Freeform 22"/>
                  <p:cNvSpPr>
                    <a:spLocks/>
                  </p:cNvSpPr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9" name="Freeform 23"/>
                  <p:cNvSpPr>
                    <a:spLocks/>
                  </p:cNvSpPr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0" name="Freeform 24"/>
                  <p:cNvSpPr>
                    <a:spLocks/>
                  </p:cNvSpPr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1" name="Freeform 25"/>
                  <p:cNvSpPr>
                    <a:spLocks/>
                  </p:cNvSpPr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2" name="Freeform 26"/>
                  <p:cNvSpPr>
                    <a:spLocks/>
                  </p:cNvSpPr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3" name="Freeform 27"/>
                  <p:cNvSpPr>
                    <a:spLocks/>
                  </p:cNvSpPr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4" name="Freeform 28"/>
                  <p:cNvSpPr>
                    <a:spLocks/>
                  </p:cNvSpPr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>
                      <a:gd name="T0" fmla="*/ 0 w 26"/>
                      <a:gd name="T1" fmla="*/ 0 h 22"/>
                      <a:gd name="T2" fmla="*/ 0 w 26"/>
                      <a:gd name="T3" fmla="*/ 0 h 22"/>
                      <a:gd name="T4" fmla="*/ 0 w 26"/>
                      <a:gd name="T5" fmla="*/ 0 h 22"/>
                      <a:gd name="T6" fmla="*/ 0 w 26"/>
                      <a:gd name="T7" fmla="*/ 0 h 2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5" name="Freeform 29"/>
                  <p:cNvSpPr>
                    <a:spLocks/>
                  </p:cNvSpPr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6" name="Freeform 30"/>
                  <p:cNvSpPr>
                    <a:spLocks/>
                  </p:cNvSpPr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7" name="Freeform 31"/>
                  <p:cNvSpPr>
                    <a:spLocks/>
                  </p:cNvSpPr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8" name="Freeform 32"/>
                  <p:cNvSpPr>
                    <a:spLocks/>
                  </p:cNvSpPr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9" name="Freeform 33"/>
                  <p:cNvSpPr>
                    <a:spLocks/>
                  </p:cNvSpPr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0" name="Freeform 34"/>
                  <p:cNvSpPr>
                    <a:spLocks/>
                  </p:cNvSpPr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1" name="Freeform 35"/>
                  <p:cNvSpPr>
                    <a:spLocks/>
                  </p:cNvSpPr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>
                      <a:gd name="T0" fmla="*/ 1 w 471"/>
                      <a:gd name="T1" fmla="*/ 1 h 281"/>
                      <a:gd name="T2" fmla="*/ 1 w 471"/>
                      <a:gd name="T3" fmla="*/ 1 h 281"/>
                      <a:gd name="T4" fmla="*/ 1 w 471"/>
                      <a:gd name="T5" fmla="*/ 1 h 281"/>
                      <a:gd name="T6" fmla="*/ 1 w 471"/>
                      <a:gd name="T7" fmla="*/ 1 h 281"/>
                      <a:gd name="T8" fmla="*/ 1 w 471"/>
                      <a:gd name="T9" fmla="*/ 1 h 281"/>
                      <a:gd name="T10" fmla="*/ 0 w 471"/>
                      <a:gd name="T11" fmla="*/ 1 h 281"/>
                      <a:gd name="T12" fmla="*/ 1 w 471"/>
                      <a:gd name="T13" fmla="*/ 1 h 281"/>
                      <a:gd name="T14" fmla="*/ 1 w 471"/>
                      <a:gd name="T15" fmla="*/ 1 h 281"/>
                      <a:gd name="T16" fmla="*/ 1 w 471"/>
                      <a:gd name="T17" fmla="*/ 1 h 281"/>
                      <a:gd name="T18" fmla="*/ 1 w 471"/>
                      <a:gd name="T19" fmla="*/ 1 h 281"/>
                      <a:gd name="T20" fmla="*/ 1 w 471"/>
                      <a:gd name="T21" fmla="*/ 1 h 281"/>
                      <a:gd name="T22" fmla="*/ 1 w 471"/>
                      <a:gd name="T23" fmla="*/ 1 h 281"/>
                      <a:gd name="T24" fmla="*/ 1 w 471"/>
                      <a:gd name="T25" fmla="*/ 1 h 281"/>
                      <a:gd name="T26" fmla="*/ 1 w 471"/>
                      <a:gd name="T27" fmla="*/ 1 h 281"/>
                      <a:gd name="T28" fmla="*/ 1 w 471"/>
                      <a:gd name="T29" fmla="*/ 1 h 281"/>
                      <a:gd name="T30" fmla="*/ 1 w 471"/>
                      <a:gd name="T31" fmla="*/ 1 h 281"/>
                      <a:gd name="T32" fmla="*/ 1 w 471"/>
                      <a:gd name="T33" fmla="*/ 1 h 281"/>
                      <a:gd name="T34" fmla="*/ 1 w 471"/>
                      <a:gd name="T35" fmla="*/ 0 h 281"/>
                      <a:gd name="T36" fmla="*/ 1 w 471"/>
                      <a:gd name="T37" fmla="*/ 1 h 281"/>
                      <a:gd name="T38" fmla="*/ 1 w 471"/>
                      <a:gd name="T39" fmla="*/ 1 h 281"/>
                      <a:gd name="T40" fmla="*/ 1 w 471"/>
                      <a:gd name="T41" fmla="*/ 1 h 281"/>
                      <a:gd name="T42" fmla="*/ 1 w 471"/>
                      <a:gd name="T43" fmla="*/ 1 h 281"/>
                      <a:gd name="T44" fmla="*/ 1 w 471"/>
                      <a:gd name="T45" fmla="*/ 1 h 281"/>
                      <a:gd name="T46" fmla="*/ 1 w 471"/>
                      <a:gd name="T47" fmla="*/ 1 h 281"/>
                      <a:gd name="T48" fmla="*/ 1 w 471"/>
                      <a:gd name="T49" fmla="*/ 1 h 281"/>
                      <a:gd name="T50" fmla="*/ 1 w 471"/>
                      <a:gd name="T51" fmla="*/ 1 h 281"/>
                      <a:gd name="T52" fmla="*/ 1 w 471"/>
                      <a:gd name="T53" fmla="*/ 1 h 281"/>
                      <a:gd name="T54" fmla="*/ 1 w 471"/>
                      <a:gd name="T55" fmla="*/ 1 h 281"/>
                      <a:gd name="T56" fmla="*/ 1 w 471"/>
                      <a:gd name="T57" fmla="*/ 1 h 281"/>
                      <a:gd name="T58" fmla="*/ 1 w 471"/>
                      <a:gd name="T59" fmla="*/ 1 h 281"/>
                      <a:gd name="T60" fmla="*/ 1 w 471"/>
                      <a:gd name="T61" fmla="*/ 1 h 281"/>
                      <a:gd name="T62" fmla="*/ 1 w 471"/>
                      <a:gd name="T63" fmla="*/ 1 h 281"/>
                      <a:gd name="T64" fmla="*/ 1 w 471"/>
                      <a:gd name="T65" fmla="*/ 1 h 281"/>
                      <a:gd name="T66" fmla="*/ 1 w 471"/>
                      <a:gd name="T67" fmla="*/ 1 h 281"/>
                      <a:gd name="T68" fmla="*/ 1 w 471"/>
                      <a:gd name="T69" fmla="*/ 1 h 281"/>
                      <a:gd name="T70" fmla="*/ 1 w 471"/>
                      <a:gd name="T71" fmla="*/ 1 h 281"/>
                      <a:gd name="T72" fmla="*/ 1 w 471"/>
                      <a:gd name="T73" fmla="*/ 1 h 281"/>
                      <a:gd name="T74" fmla="*/ 1 w 471"/>
                      <a:gd name="T75" fmla="*/ 1 h 281"/>
                      <a:gd name="T76" fmla="*/ 1 w 471"/>
                      <a:gd name="T77" fmla="*/ 1 h 281"/>
                      <a:gd name="T78" fmla="*/ 1 w 471"/>
                      <a:gd name="T79" fmla="*/ 1 h 281"/>
                      <a:gd name="T80" fmla="*/ 1 w 471"/>
                      <a:gd name="T81" fmla="*/ 1 h 281"/>
                      <a:gd name="T82" fmla="*/ 1 w 471"/>
                      <a:gd name="T83" fmla="*/ 1 h 281"/>
                      <a:gd name="T84" fmla="*/ 1 w 471"/>
                      <a:gd name="T85" fmla="*/ 1 h 281"/>
                      <a:gd name="T86" fmla="*/ 1 w 471"/>
                      <a:gd name="T87" fmla="*/ 1 h 281"/>
                      <a:gd name="T88" fmla="*/ 1 w 471"/>
                      <a:gd name="T89" fmla="*/ 1 h 281"/>
                      <a:gd name="T90" fmla="*/ 1 w 471"/>
                      <a:gd name="T91" fmla="*/ 1 h 281"/>
                      <a:gd name="T92" fmla="*/ 1 w 471"/>
                      <a:gd name="T93" fmla="*/ 1 h 281"/>
                      <a:gd name="T94" fmla="*/ 1 w 471"/>
                      <a:gd name="T95" fmla="*/ 1 h 281"/>
                      <a:gd name="T96" fmla="*/ 1 w 471"/>
                      <a:gd name="T97" fmla="*/ 1 h 281"/>
                      <a:gd name="T98" fmla="*/ 1 w 471"/>
                      <a:gd name="T99" fmla="*/ 1 h 281"/>
                      <a:gd name="T100" fmla="*/ 1 w 471"/>
                      <a:gd name="T101" fmla="*/ 1 h 281"/>
                      <a:gd name="T102" fmla="*/ 1 w 471"/>
                      <a:gd name="T103" fmla="*/ 1 h 281"/>
                      <a:gd name="T104" fmla="*/ 1 w 471"/>
                      <a:gd name="T105" fmla="*/ 1 h 281"/>
                      <a:gd name="T106" fmla="*/ 1 w 471"/>
                      <a:gd name="T107" fmla="*/ 1 h 281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2" name="Freeform 36"/>
                  <p:cNvSpPr>
                    <a:spLocks/>
                  </p:cNvSpPr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>
                      <a:gd name="T0" fmla="*/ 0 w 984"/>
                      <a:gd name="T1" fmla="*/ 0 h 844"/>
                      <a:gd name="T2" fmla="*/ 0 w 984"/>
                      <a:gd name="T3" fmla="*/ 0 h 844"/>
                      <a:gd name="T4" fmla="*/ 0 w 984"/>
                      <a:gd name="T5" fmla="*/ 0 h 844"/>
                      <a:gd name="T6" fmla="*/ 0 w 984"/>
                      <a:gd name="T7" fmla="*/ 0 h 844"/>
                      <a:gd name="T8" fmla="*/ 0 w 984"/>
                      <a:gd name="T9" fmla="*/ 0 h 844"/>
                      <a:gd name="T10" fmla="*/ 0 w 984"/>
                      <a:gd name="T11" fmla="*/ 0 h 844"/>
                      <a:gd name="T12" fmla="*/ 0 w 984"/>
                      <a:gd name="T13" fmla="*/ 0 h 844"/>
                      <a:gd name="T14" fmla="*/ 0 w 984"/>
                      <a:gd name="T15" fmla="*/ 0 h 844"/>
                      <a:gd name="T16" fmla="*/ 0 w 984"/>
                      <a:gd name="T17" fmla="*/ 0 h 844"/>
                      <a:gd name="T18" fmla="*/ 0 w 984"/>
                      <a:gd name="T19" fmla="*/ 0 h 844"/>
                      <a:gd name="T20" fmla="*/ 0 w 984"/>
                      <a:gd name="T21" fmla="*/ 0 h 844"/>
                      <a:gd name="T22" fmla="*/ 0 w 984"/>
                      <a:gd name="T23" fmla="*/ 0 h 844"/>
                      <a:gd name="T24" fmla="*/ 0 w 984"/>
                      <a:gd name="T25" fmla="*/ 0 h 844"/>
                      <a:gd name="T26" fmla="*/ 0 w 984"/>
                      <a:gd name="T27" fmla="*/ 0 h 844"/>
                      <a:gd name="T28" fmla="*/ 0 w 984"/>
                      <a:gd name="T29" fmla="*/ 0 h 844"/>
                      <a:gd name="T30" fmla="*/ 0 w 984"/>
                      <a:gd name="T31" fmla="*/ 0 h 844"/>
                      <a:gd name="T32" fmla="*/ 0 w 984"/>
                      <a:gd name="T33" fmla="*/ 0 h 844"/>
                      <a:gd name="T34" fmla="*/ 0 w 984"/>
                      <a:gd name="T35" fmla="*/ 0 h 844"/>
                      <a:gd name="T36" fmla="*/ 0 w 984"/>
                      <a:gd name="T37" fmla="*/ 0 h 844"/>
                      <a:gd name="T38" fmla="*/ 0 w 984"/>
                      <a:gd name="T39" fmla="*/ 0 h 844"/>
                      <a:gd name="T40" fmla="*/ 0 w 984"/>
                      <a:gd name="T41" fmla="*/ 0 h 844"/>
                      <a:gd name="T42" fmla="*/ 0 w 984"/>
                      <a:gd name="T43" fmla="*/ 0 h 844"/>
                      <a:gd name="T44" fmla="*/ 0 w 984"/>
                      <a:gd name="T45" fmla="*/ 0 h 844"/>
                      <a:gd name="T46" fmla="*/ 0 w 984"/>
                      <a:gd name="T47" fmla="*/ 0 h 844"/>
                      <a:gd name="T48" fmla="*/ 0 w 984"/>
                      <a:gd name="T49" fmla="*/ 0 h 844"/>
                      <a:gd name="T50" fmla="*/ 0 w 984"/>
                      <a:gd name="T51" fmla="*/ 0 h 844"/>
                      <a:gd name="T52" fmla="*/ 0 w 984"/>
                      <a:gd name="T53" fmla="*/ 0 h 844"/>
                      <a:gd name="T54" fmla="*/ 0 w 984"/>
                      <a:gd name="T55" fmla="*/ 0 h 844"/>
                      <a:gd name="T56" fmla="*/ 0 w 984"/>
                      <a:gd name="T57" fmla="*/ 0 h 844"/>
                      <a:gd name="T58" fmla="*/ 0 w 984"/>
                      <a:gd name="T59" fmla="*/ 0 h 844"/>
                      <a:gd name="T60" fmla="*/ 0 w 984"/>
                      <a:gd name="T61" fmla="*/ 0 h 844"/>
                      <a:gd name="T62" fmla="*/ 0 w 984"/>
                      <a:gd name="T63" fmla="*/ 0 h 844"/>
                      <a:gd name="T64" fmla="*/ 0 w 984"/>
                      <a:gd name="T65" fmla="*/ 0 h 844"/>
                      <a:gd name="T66" fmla="*/ 0 w 984"/>
                      <a:gd name="T67" fmla="*/ 0 h 844"/>
                      <a:gd name="T68" fmla="*/ 0 w 984"/>
                      <a:gd name="T69" fmla="*/ 0 h 844"/>
                      <a:gd name="T70" fmla="*/ 0 w 984"/>
                      <a:gd name="T71" fmla="*/ 0 h 844"/>
                      <a:gd name="T72" fmla="*/ 0 w 984"/>
                      <a:gd name="T73" fmla="*/ 0 h 844"/>
                      <a:gd name="T74" fmla="*/ 0 w 984"/>
                      <a:gd name="T75" fmla="*/ 0 h 844"/>
                      <a:gd name="T76" fmla="*/ 0 w 984"/>
                      <a:gd name="T77" fmla="*/ 0 h 844"/>
                      <a:gd name="T78" fmla="*/ 0 w 984"/>
                      <a:gd name="T79" fmla="*/ 0 h 844"/>
                      <a:gd name="T80" fmla="*/ 0 w 984"/>
                      <a:gd name="T81" fmla="*/ 0 h 844"/>
                      <a:gd name="T82" fmla="*/ 0 w 984"/>
                      <a:gd name="T83" fmla="*/ 0 h 844"/>
                      <a:gd name="T84" fmla="*/ 0 w 984"/>
                      <a:gd name="T85" fmla="*/ 0 h 844"/>
                      <a:gd name="T86" fmla="*/ 0 w 984"/>
                      <a:gd name="T87" fmla="*/ 0 h 844"/>
                      <a:gd name="T88" fmla="*/ 0 w 984"/>
                      <a:gd name="T89" fmla="*/ 0 h 844"/>
                      <a:gd name="T90" fmla="*/ 0 w 984"/>
                      <a:gd name="T91" fmla="*/ 0 h 844"/>
                      <a:gd name="T92" fmla="*/ 0 w 984"/>
                      <a:gd name="T93" fmla="*/ 0 h 844"/>
                      <a:gd name="T94" fmla="*/ 0 w 984"/>
                      <a:gd name="T95" fmla="*/ 0 h 844"/>
                      <a:gd name="T96" fmla="*/ 0 w 984"/>
                      <a:gd name="T97" fmla="*/ 0 h 844"/>
                      <a:gd name="T98" fmla="*/ 0 w 984"/>
                      <a:gd name="T99" fmla="*/ 0 h 844"/>
                      <a:gd name="T100" fmla="*/ 0 w 984"/>
                      <a:gd name="T101" fmla="*/ 0 h 844"/>
                      <a:gd name="T102" fmla="*/ 0 w 984"/>
                      <a:gd name="T103" fmla="*/ 0 h 844"/>
                      <a:gd name="T104" fmla="*/ 0 w 984"/>
                      <a:gd name="T105" fmla="*/ 0 h 844"/>
                      <a:gd name="T106" fmla="*/ 0 w 984"/>
                      <a:gd name="T107" fmla="*/ 0 h 844"/>
                      <a:gd name="T108" fmla="*/ 0 w 984"/>
                      <a:gd name="T109" fmla="*/ 0 h 84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3" name="Freeform 37"/>
                  <p:cNvSpPr>
                    <a:spLocks/>
                  </p:cNvSpPr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>
                      <a:gd name="T0" fmla="*/ 0 w 36"/>
                      <a:gd name="T1" fmla="*/ 0 h 48"/>
                      <a:gd name="T2" fmla="*/ 0 w 36"/>
                      <a:gd name="T3" fmla="*/ 0 h 48"/>
                      <a:gd name="T4" fmla="*/ 0 w 36"/>
                      <a:gd name="T5" fmla="*/ 0 h 4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4" name="Freeform 38"/>
                  <p:cNvSpPr>
                    <a:spLocks/>
                  </p:cNvSpPr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>
                      <a:gd name="T0" fmla="*/ 0 w 36"/>
                      <a:gd name="T1" fmla="*/ 0 h 37"/>
                      <a:gd name="T2" fmla="*/ 0 w 36"/>
                      <a:gd name="T3" fmla="*/ 0 h 37"/>
                      <a:gd name="T4" fmla="*/ 0 w 36"/>
                      <a:gd name="T5" fmla="*/ 0 h 37"/>
                      <a:gd name="T6" fmla="*/ 0 w 36"/>
                      <a:gd name="T7" fmla="*/ 0 h 37"/>
                      <a:gd name="T8" fmla="*/ 0 w 36"/>
                      <a:gd name="T9" fmla="*/ 0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5" name="Freeform 39"/>
                  <p:cNvSpPr>
                    <a:spLocks/>
                  </p:cNvSpPr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>
                      <a:gd name="T0" fmla="*/ 0 w 170"/>
                      <a:gd name="T1" fmla="*/ 0 h 96"/>
                      <a:gd name="T2" fmla="*/ 0 w 170"/>
                      <a:gd name="T3" fmla="*/ 0 h 96"/>
                      <a:gd name="T4" fmla="*/ 0 w 170"/>
                      <a:gd name="T5" fmla="*/ 0 h 96"/>
                      <a:gd name="T6" fmla="*/ 0 w 170"/>
                      <a:gd name="T7" fmla="*/ 0 h 96"/>
                      <a:gd name="T8" fmla="*/ 0 w 170"/>
                      <a:gd name="T9" fmla="*/ 0 h 96"/>
                      <a:gd name="T10" fmla="*/ 0 w 170"/>
                      <a:gd name="T11" fmla="*/ 0 h 96"/>
                      <a:gd name="T12" fmla="*/ 0 w 170"/>
                      <a:gd name="T13" fmla="*/ 0 h 96"/>
                      <a:gd name="T14" fmla="*/ 0 w 170"/>
                      <a:gd name="T15" fmla="*/ 0 h 96"/>
                      <a:gd name="T16" fmla="*/ 0 w 170"/>
                      <a:gd name="T17" fmla="*/ 0 h 96"/>
                      <a:gd name="T18" fmla="*/ 0 w 170"/>
                      <a:gd name="T19" fmla="*/ 0 h 96"/>
                      <a:gd name="T20" fmla="*/ 0 w 170"/>
                      <a:gd name="T21" fmla="*/ 0 h 96"/>
                      <a:gd name="T22" fmla="*/ 0 w 170"/>
                      <a:gd name="T23" fmla="*/ 0 h 9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6" name="Freeform 40"/>
                  <p:cNvSpPr>
                    <a:spLocks/>
                  </p:cNvSpPr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>
                      <a:gd name="T0" fmla="*/ 0 w 138"/>
                      <a:gd name="T1" fmla="*/ 0 h 44"/>
                      <a:gd name="T2" fmla="*/ 0 w 138"/>
                      <a:gd name="T3" fmla="*/ 0 h 44"/>
                      <a:gd name="T4" fmla="*/ 0 w 138"/>
                      <a:gd name="T5" fmla="*/ 0 h 44"/>
                      <a:gd name="T6" fmla="*/ 0 w 138"/>
                      <a:gd name="T7" fmla="*/ 0 h 44"/>
                      <a:gd name="T8" fmla="*/ 0 w 138"/>
                      <a:gd name="T9" fmla="*/ 0 h 44"/>
                      <a:gd name="T10" fmla="*/ 0 w 138"/>
                      <a:gd name="T11" fmla="*/ 0 h 44"/>
                      <a:gd name="T12" fmla="*/ 0 w 138"/>
                      <a:gd name="T13" fmla="*/ 0 h 44"/>
                      <a:gd name="T14" fmla="*/ 0 w 138"/>
                      <a:gd name="T15" fmla="*/ 0 h 44"/>
                      <a:gd name="T16" fmla="*/ 0 w 138"/>
                      <a:gd name="T17" fmla="*/ 0 h 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7" name="Freeform 41"/>
                  <p:cNvSpPr>
                    <a:spLocks/>
                  </p:cNvSpPr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>
                      <a:gd name="T0" fmla="*/ 0 w 57"/>
                      <a:gd name="T1" fmla="*/ 0 h 42"/>
                      <a:gd name="T2" fmla="*/ 0 w 57"/>
                      <a:gd name="T3" fmla="*/ 0 h 42"/>
                      <a:gd name="T4" fmla="*/ 0 w 57"/>
                      <a:gd name="T5" fmla="*/ 0 h 4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8" name="Freeform 42"/>
                  <p:cNvSpPr>
                    <a:spLocks/>
                  </p:cNvSpPr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>
                      <a:gd name="T0" fmla="*/ 0 w 39"/>
                      <a:gd name="T1" fmla="*/ 0 h 52"/>
                      <a:gd name="T2" fmla="*/ 0 w 39"/>
                      <a:gd name="T3" fmla="*/ 0 h 52"/>
                      <a:gd name="T4" fmla="*/ 0 w 39"/>
                      <a:gd name="T5" fmla="*/ 0 h 5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9" name="Freeform 43"/>
                  <p:cNvSpPr>
                    <a:spLocks/>
                  </p:cNvSpPr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>
                      <a:gd name="T0" fmla="*/ 0 w 44"/>
                      <a:gd name="T1" fmla="*/ 0 h 80"/>
                      <a:gd name="T2" fmla="*/ 0 w 44"/>
                      <a:gd name="T3" fmla="*/ 0 h 80"/>
                      <a:gd name="T4" fmla="*/ 0 w 44"/>
                      <a:gd name="T5" fmla="*/ 0 h 80"/>
                      <a:gd name="T6" fmla="*/ 0 w 44"/>
                      <a:gd name="T7" fmla="*/ 0 h 80"/>
                      <a:gd name="T8" fmla="*/ 0 w 44"/>
                      <a:gd name="T9" fmla="*/ 0 h 80"/>
                      <a:gd name="T10" fmla="*/ 0 w 44"/>
                      <a:gd name="T11" fmla="*/ 0 h 80"/>
                      <a:gd name="T12" fmla="*/ 0 w 44"/>
                      <a:gd name="T13" fmla="*/ 0 h 8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0" name="Freeform 44"/>
                  <p:cNvSpPr>
                    <a:spLocks/>
                  </p:cNvSpPr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>
                      <a:gd name="T0" fmla="*/ 1 w 323"/>
                      <a:gd name="T1" fmla="*/ 1 h 64"/>
                      <a:gd name="T2" fmla="*/ 1 w 323"/>
                      <a:gd name="T3" fmla="*/ 1 h 64"/>
                      <a:gd name="T4" fmla="*/ 1 w 323"/>
                      <a:gd name="T5" fmla="*/ 0 h 64"/>
                      <a:gd name="T6" fmla="*/ 1 w 323"/>
                      <a:gd name="T7" fmla="*/ 0 h 64"/>
                      <a:gd name="T8" fmla="*/ 1 w 323"/>
                      <a:gd name="T9" fmla="*/ 1 h 64"/>
                      <a:gd name="T10" fmla="*/ 1 w 323"/>
                      <a:gd name="T11" fmla="*/ 1 h 64"/>
                      <a:gd name="T12" fmla="*/ 1 w 323"/>
                      <a:gd name="T13" fmla="*/ 1 h 64"/>
                      <a:gd name="T14" fmla="*/ 1 w 323"/>
                      <a:gd name="T15" fmla="*/ 1 h 64"/>
                      <a:gd name="T16" fmla="*/ 1 w 323"/>
                      <a:gd name="T17" fmla="*/ 1 h 64"/>
                      <a:gd name="T18" fmla="*/ 1 w 323"/>
                      <a:gd name="T19" fmla="*/ 1 h 64"/>
                      <a:gd name="T20" fmla="*/ 1 w 323"/>
                      <a:gd name="T21" fmla="*/ 1 h 64"/>
                      <a:gd name="T22" fmla="*/ 1 w 323"/>
                      <a:gd name="T23" fmla="*/ 1 h 64"/>
                      <a:gd name="T24" fmla="*/ 1 w 323"/>
                      <a:gd name="T25" fmla="*/ 1 h 64"/>
                      <a:gd name="T26" fmla="*/ 1 w 323"/>
                      <a:gd name="T27" fmla="*/ 1 h 64"/>
                      <a:gd name="T28" fmla="*/ 1 w 323"/>
                      <a:gd name="T29" fmla="*/ 1 h 64"/>
                      <a:gd name="T30" fmla="*/ 1 w 323"/>
                      <a:gd name="T31" fmla="*/ 1 h 64"/>
                      <a:gd name="T32" fmla="*/ 1 w 323"/>
                      <a:gd name="T33" fmla="*/ 1 h 64"/>
                      <a:gd name="T34" fmla="*/ 1 w 323"/>
                      <a:gd name="T35" fmla="*/ 1 h 64"/>
                      <a:gd name="T36" fmla="*/ 1 w 323"/>
                      <a:gd name="T37" fmla="*/ 1 h 64"/>
                      <a:gd name="T38" fmla="*/ 1 w 323"/>
                      <a:gd name="T39" fmla="*/ 1 h 64"/>
                      <a:gd name="T40" fmla="*/ 1 w 323"/>
                      <a:gd name="T41" fmla="*/ 1 h 64"/>
                      <a:gd name="T42" fmla="*/ 1 w 323"/>
                      <a:gd name="T43" fmla="*/ 1 h 64"/>
                      <a:gd name="T44" fmla="*/ 1 w 323"/>
                      <a:gd name="T45" fmla="*/ 1 h 64"/>
                      <a:gd name="T46" fmla="*/ 1 w 323"/>
                      <a:gd name="T47" fmla="*/ 1 h 64"/>
                      <a:gd name="T48" fmla="*/ 1 w 323"/>
                      <a:gd name="T49" fmla="*/ 1 h 64"/>
                      <a:gd name="T50" fmla="*/ 1 w 323"/>
                      <a:gd name="T51" fmla="*/ 1 h 64"/>
                      <a:gd name="T52" fmla="*/ 1 w 323"/>
                      <a:gd name="T53" fmla="*/ 0 h 64"/>
                      <a:gd name="T54" fmla="*/ 1 w 323"/>
                      <a:gd name="T55" fmla="*/ 1 h 64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1" name="Freeform 45"/>
                  <p:cNvSpPr>
                    <a:spLocks/>
                  </p:cNvSpPr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>
                      <a:gd name="T0" fmla="*/ 1 w 300"/>
                      <a:gd name="T1" fmla="*/ 1 h 31"/>
                      <a:gd name="T2" fmla="*/ 1 w 300"/>
                      <a:gd name="T3" fmla="*/ 1 h 31"/>
                      <a:gd name="T4" fmla="*/ 1 w 300"/>
                      <a:gd name="T5" fmla="*/ 0 h 31"/>
                      <a:gd name="T6" fmla="*/ 1 w 300"/>
                      <a:gd name="T7" fmla="*/ 1 h 31"/>
                      <a:gd name="T8" fmla="*/ 1 w 300"/>
                      <a:gd name="T9" fmla="*/ 1 h 31"/>
                      <a:gd name="T10" fmla="*/ 1 w 300"/>
                      <a:gd name="T11" fmla="*/ 1 h 3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2" name="Freeform 46"/>
                  <p:cNvSpPr>
                    <a:spLocks/>
                  </p:cNvSpPr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3" name="Freeform 47"/>
                  <p:cNvSpPr>
                    <a:spLocks/>
                  </p:cNvSpPr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>
                      <a:gd name="T0" fmla="*/ 73 w 436"/>
                      <a:gd name="T1" fmla="*/ 1 h 152"/>
                      <a:gd name="T2" fmla="*/ 436 w 436"/>
                      <a:gd name="T3" fmla="*/ 0 h 152"/>
                      <a:gd name="T4" fmla="*/ 416 w 436"/>
                      <a:gd name="T5" fmla="*/ 54 h 152"/>
                      <a:gd name="T6" fmla="*/ 397 w 436"/>
                      <a:gd name="T7" fmla="*/ 68 h 152"/>
                      <a:gd name="T8" fmla="*/ 392 w 436"/>
                      <a:gd name="T9" fmla="*/ 70 h 152"/>
                      <a:gd name="T10" fmla="*/ 375 w 436"/>
                      <a:gd name="T11" fmla="*/ 73 h 152"/>
                      <a:gd name="T12" fmla="*/ 361 w 436"/>
                      <a:gd name="T13" fmla="*/ 88 h 152"/>
                      <a:gd name="T14" fmla="*/ 362 w 436"/>
                      <a:gd name="T15" fmla="*/ 99 h 152"/>
                      <a:gd name="T16" fmla="*/ 364 w 436"/>
                      <a:gd name="T17" fmla="*/ 107 h 152"/>
                      <a:gd name="T18" fmla="*/ 366 w 436"/>
                      <a:gd name="T19" fmla="*/ 113 h 152"/>
                      <a:gd name="T20" fmla="*/ 362 w 436"/>
                      <a:gd name="T21" fmla="*/ 122 h 152"/>
                      <a:gd name="T22" fmla="*/ 351 w 436"/>
                      <a:gd name="T23" fmla="*/ 120 h 152"/>
                      <a:gd name="T24" fmla="*/ 342 w 436"/>
                      <a:gd name="T25" fmla="*/ 129 h 152"/>
                      <a:gd name="T26" fmla="*/ 347 w 436"/>
                      <a:gd name="T27" fmla="*/ 105 h 152"/>
                      <a:gd name="T28" fmla="*/ 338 w 436"/>
                      <a:gd name="T29" fmla="*/ 100 h 152"/>
                      <a:gd name="T30" fmla="*/ 344 w 436"/>
                      <a:gd name="T31" fmla="*/ 93 h 152"/>
                      <a:gd name="T32" fmla="*/ 342 w 436"/>
                      <a:gd name="T33" fmla="*/ 89 h 152"/>
                      <a:gd name="T34" fmla="*/ 320 w 436"/>
                      <a:gd name="T35" fmla="*/ 94 h 152"/>
                      <a:gd name="T36" fmla="*/ 317 w 436"/>
                      <a:gd name="T37" fmla="*/ 85 h 152"/>
                      <a:gd name="T38" fmla="*/ 297 w 436"/>
                      <a:gd name="T39" fmla="*/ 94 h 152"/>
                      <a:gd name="T40" fmla="*/ 320 w 436"/>
                      <a:gd name="T41" fmla="*/ 103 h 152"/>
                      <a:gd name="T42" fmla="*/ 305 w 436"/>
                      <a:gd name="T43" fmla="*/ 117 h 152"/>
                      <a:gd name="T44" fmla="*/ 311 w 436"/>
                      <a:gd name="T45" fmla="*/ 126 h 152"/>
                      <a:gd name="T46" fmla="*/ 315 w 436"/>
                      <a:gd name="T47" fmla="*/ 138 h 152"/>
                      <a:gd name="T48" fmla="*/ 309 w 436"/>
                      <a:gd name="T49" fmla="*/ 139 h 152"/>
                      <a:gd name="T50" fmla="*/ 314 w 436"/>
                      <a:gd name="T51" fmla="*/ 144 h 152"/>
                      <a:gd name="T52" fmla="*/ 307 w 436"/>
                      <a:gd name="T53" fmla="*/ 152 h 152"/>
                      <a:gd name="T54" fmla="*/ 0 w 436"/>
                      <a:gd name="T55" fmla="*/ 149 h 152"/>
                      <a:gd name="T56" fmla="*/ 73 w 436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4" name="Freeform 48"/>
                  <p:cNvSpPr>
                    <a:spLocks/>
                  </p:cNvSpPr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5" name="Freeform 49"/>
                  <p:cNvSpPr>
                    <a:spLocks/>
                  </p:cNvSpPr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6" name="Freeform 50"/>
                  <p:cNvSpPr>
                    <a:spLocks/>
                  </p:cNvSpPr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7" name="Freeform 51"/>
                  <p:cNvSpPr>
                    <a:spLocks/>
                  </p:cNvSpPr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8" name="Freeform 52"/>
                  <p:cNvSpPr>
                    <a:spLocks/>
                  </p:cNvSpPr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9" name="Freeform 53"/>
                  <p:cNvSpPr>
                    <a:spLocks/>
                  </p:cNvSpPr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0" name="Freeform 54"/>
                  <p:cNvSpPr>
                    <a:spLocks/>
                  </p:cNvSpPr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1" name="Freeform 55"/>
                  <p:cNvSpPr>
                    <a:spLocks/>
                  </p:cNvSpPr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2" name="Freeform 56"/>
                  <p:cNvSpPr>
                    <a:spLocks/>
                  </p:cNvSpPr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3" name="Freeform 57"/>
                  <p:cNvSpPr>
                    <a:spLocks/>
                  </p:cNvSpPr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4" name="Freeform 58"/>
                  <p:cNvSpPr>
                    <a:spLocks/>
                  </p:cNvSpPr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5" name="Freeform 59"/>
                  <p:cNvSpPr>
                    <a:spLocks/>
                  </p:cNvSpPr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6" name="Freeform 60"/>
                  <p:cNvSpPr>
                    <a:spLocks/>
                  </p:cNvSpPr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7" name="Freeform 61"/>
                  <p:cNvSpPr>
                    <a:spLocks/>
                  </p:cNvSpPr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8" name="Freeform 62"/>
                  <p:cNvSpPr>
                    <a:spLocks/>
                  </p:cNvSpPr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9" name="Freeform 63"/>
                  <p:cNvSpPr>
                    <a:spLocks/>
                  </p:cNvSpPr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0" name="Freeform 64"/>
                  <p:cNvSpPr>
                    <a:spLocks/>
                  </p:cNvSpPr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1" name="Freeform 65"/>
                  <p:cNvSpPr>
                    <a:spLocks/>
                  </p:cNvSpPr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2" name="Freeform 66"/>
                  <p:cNvSpPr>
                    <a:spLocks/>
                  </p:cNvSpPr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3" name="Freeform 67"/>
                  <p:cNvSpPr>
                    <a:spLocks/>
                  </p:cNvSpPr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  <p:grpSp>
              <p:nvGrpSpPr>
                <p:cNvPr id="1085" name="Group 68"/>
                <p:cNvGrpSpPr>
                  <a:grpSpLocks/>
                </p:cNvGrpSpPr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1086" name="Freeform 69"/>
                  <p:cNvSpPr>
                    <a:spLocks/>
                  </p:cNvSpPr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7" name="Freeform 70"/>
                  <p:cNvSpPr>
                    <a:spLocks/>
                  </p:cNvSpPr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8" name="Freeform 71"/>
                  <p:cNvSpPr>
                    <a:spLocks/>
                  </p:cNvSpPr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9" name="Freeform 72"/>
                  <p:cNvSpPr>
                    <a:spLocks/>
                  </p:cNvSpPr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0" name="Freeform 73"/>
                  <p:cNvSpPr>
                    <a:spLocks/>
                  </p:cNvSpPr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1" name="Freeform 74"/>
                  <p:cNvSpPr>
                    <a:spLocks/>
                  </p:cNvSpPr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2" name="Freeform 75"/>
                  <p:cNvSpPr>
                    <a:spLocks/>
                  </p:cNvSpPr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3" name="Freeform 76"/>
                  <p:cNvSpPr>
                    <a:spLocks/>
                  </p:cNvSpPr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4" name="Freeform 77"/>
                  <p:cNvSpPr>
                    <a:spLocks/>
                  </p:cNvSpPr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5" name="Freeform 78"/>
                  <p:cNvSpPr>
                    <a:spLocks/>
                  </p:cNvSpPr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6" name="Freeform 79"/>
                  <p:cNvSpPr>
                    <a:spLocks/>
                  </p:cNvSpPr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7" name="Freeform 80"/>
                  <p:cNvSpPr>
                    <a:spLocks/>
                  </p:cNvSpPr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8" name="Freeform 81"/>
                  <p:cNvSpPr>
                    <a:spLocks/>
                  </p:cNvSpPr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9" name="Freeform 82"/>
                  <p:cNvSpPr>
                    <a:spLocks/>
                  </p:cNvSpPr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0" name="Freeform 83"/>
                  <p:cNvSpPr>
                    <a:spLocks/>
                  </p:cNvSpPr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1" name="Freeform 84"/>
                  <p:cNvSpPr>
                    <a:spLocks/>
                  </p:cNvSpPr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2" name="Freeform 85"/>
                  <p:cNvSpPr>
                    <a:spLocks/>
                  </p:cNvSpPr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3" name="Freeform 86"/>
                  <p:cNvSpPr>
                    <a:spLocks/>
                  </p:cNvSpPr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4" name="Freeform 87"/>
                  <p:cNvSpPr>
                    <a:spLocks/>
                  </p:cNvSpPr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5" name="Freeform 88"/>
                  <p:cNvSpPr>
                    <a:spLocks/>
                  </p:cNvSpPr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6" name="Freeform 89"/>
                  <p:cNvSpPr>
                    <a:spLocks/>
                  </p:cNvSpPr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7" name="Freeform 90"/>
                  <p:cNvSpPr>
                    <a:spLocks/>
                  </p:cNvSpPr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>
                      <a:gd name="T0" fmla="*/ 73 w 438"/>
                      <a:gd name="T1" fmla="*/ 1 h 152"/>
                      <a:gd name="T2" fmla="*/ 438 w 438"/>
                      <a:gd name="T3" fmla="*/ 0 h 152"/>
                      <a:gd name="T4" fmla="*/ 416 w 438"/>
                      <a:gd name="T5" fmla="*/ 54 h 152"/>
                      <a:gd name="T6" fmla="*/ 397 w 438"/>
                      <a:gd name="T7" fmla="*/ 68 h 152"/>
                      <a:gd name="T8" fmla="*/ 392 w 438"/>
                      <a:gd name="T9" fmla="*/ 70 h 152"/>
                      <a:gd name="T10" fmla="*/ 375 w 438"/>
                      <a:gd name="T11" fmla="*/ 73 h 152"/>
                      <a:gd name="T12" fmla="*/ 361 w 438"/>
                      <a:gd name="T13" fmla="*/ 88 h 152"/>
                      <a:gd name="T14" fmla="*/ 362 w 438"/>
                      <a:gd name="T15" fmla="*/ 99 h 152"/>
                      <a:gd name="T16" fmla="*/ 364 w 438"/>
                      <a:gd name="T17" fmla="*/ 107 h 152"/>
                      <a:gd name="T18" fmla="*/ 366 w 438"/>
                      <a:gd name="T19" fmla="*/ 113 h 152"/>
                      <a:gd name="T20" fmla="*/ 362 w 438"/>
                      <a:gd name="T21" fmla="*/ 122 h 152"/>
                      <a:gd name="T22" fmla="*/ 351 w 438"/>
                      <a:gd name="T23" fmla="*/ 120 h 152"/>
                      <a:gd name="T24" fmla="*/ 342 w 438"/>
                      <a:gd name="T25" fmla="*/ 129 h 152"/>
                      <a:gd name="T26" fmla="*/ 347 w 438"/>
                      <a:gd name="T27" fmla="*/ 105 h 152"/>
                      <a:gd name="T28" fmla="*/ 338 w 438"/>
                      <a:gd name="T29" fmla="*/ 100 h 152"/>
                      <a:gd name="T30" fmla="*/ 344 w 438"/>
                      <a:gd name="T31" fmla="*/ 93 h 152"/>
                      <a:gd name="T32" fmla="*/ 342 w 438"/>
                      <a:gd name="T33" fmla="*/ 89 h 152"/>
                      <a:gd name="T34" fmla="*/ 320 w 438"/>
                      <a:gd name="T35" fmla="*/ 94 h 152"/>
                      <a:gd name="T36" fmla="*/ 317 w 438"/>
                      <a:gd name="T37" fmla="*/ 85 h 152"/>
                      <a:gd name="T38" fmla="*/ 297 w 438"/>
                      <a:gd name="T39" fmla="*/ 94 h 152"/>
                      <a:gd name="T40" fmla="*/ 320 w 438"/>
                      <a:gd name="T41" fmla="*/ 103 h 152"/>
                      <a:gd name="T42" fmla="*/ 305 w 438"/>
                      <a:gd name="T43" fmla="*/ 117 h 152"/>
                      <a:gd name="T44" fmla="*/ 311 w 438"/>
                      <a:gd name="T45" fmla="*/ 126 h 152"/>
                      <a:gd name="T46" fmla="*/ 315 w 438"/>
                      <a:gd name="T47" fmla="*/ 138 h 152"/>
                      <a:gd name="T48" fmla="*/ 309 w 438"/>
                      <a:gd name="T49" fmla="*/ 139 h 152"/>
                      <a:gd name="T50" fmla="*/ 314 w 438"/>
                      <a:gd name="T51" fmla="*/ 144 h 152"/>
                      <a:gd name="T52" fmla="*/ 307 w 438"/>
                      <a:gd name="T53" fmla="*/ 152 h 152"/>
                      <a:gd name="T54" fmla="*/ 0 w 438"/>
                      <a:gd name="T55" fmla="*/ 149 h 152"/>
                      <a:gd name="T56" fmla="*/ 73 w 438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8" name="Freeform 91"/>
                  <p:cNvSpPr>
                    <a:spLocks/>
                  </p:cNvSpPr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9" name="Freeform 92"/>
                  <p:cNvSpPr>
                    <a:spLocks/>
                  </p:cNvSpPr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0" name="Freeform 93"/>
                  <p:cNvSpPr>
                    <a:spLocks/>
                  </p:cNvSpPr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1" name="Freeform 94"/>
                  <p:cNvSpPr>
                    <a:spLocks/>
                  </p:cNvSpPr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2" name="Freeform 95"/>
                  <p:cNvSpPr>
                    <a:spLocks/>
                  </p:cNvSpPr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3" name="Freeform 96"/>
                  <p:cNvSpPr>
                    <a:spLocks/>
                  </p:cNvSpPr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4" name="Freeform 97"/>
                  <p:cNvSpPr>
                    <a:spLocks/>
                  </p:cNvSpPr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5" name="Freeform 98"/>
                  <p:cNvSpPr>
                    <a:spLocks/>
                  </p:cNvSpPr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6" name="Freeform 99"/>
                  <p:cNvSpPr>
                    <a:spLocks/>
                  </p:cNvSpPr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7" name="Freeform 100"/>
                  <p:cNvSpPr>
                    <a:spLocks/>
                  </p:cNvSpPr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8" name="Freeform 101"/>
                  <p:cNvSpPr>
                    <a:spLocks/>
                  </p:cNvSpPr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9" name="Freeform 102"/>
                  <p:cNvSpPr>
                    <a:spLocks/>
                  </p:cNvSpPr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0" name="Freeform 103"/>
                  <p:cNvSpPr>
                    <a:spLocks/>
                  </p:cNvSpPr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1" name="Freeform 104"/>
                  <p:cNvSpPr>
                    <a:spLocks/>
                  </p:cNvSpPr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2" name="Freeform 105"/>
                  <p:cNvSpPr>
                    <a:spLocks/>
                  </p:cNvSpPr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3" name="Freeform 106"/>
                  <p:cNvSpPr>
                    <a:spLocks/>
                  </p:cNvSpPr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4" name="Freeform 107"/>
                  <p:cNvSpPr>
                    <a:spLocks/>
                  </p:cNvSpPr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5" name="Freeform 108"/>
                  <p:cNvSpPr>
                    <a:spLocks/>
                  </p:cNvSpPr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6" name="Freeform 109"/>
                  <p:cNvSpPr>
                    <a:spLocks/>
                  </p:cNvSpPr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7" name="Freeform 110"/>
                  <p:cNvSpPr>
                    <a:spLocks/>
                  </p:cNvSpPr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</p:grpSp>
          <p:grpSp>
            <p:nvGrpSpPr>
              <p:cNvPr id="1036" name="Group 111"/>
              <p:cNvGrpSpPr>
                <a:grpSpLocks/>
              </p:cNvGrpSpPr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1063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4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5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6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7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8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9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0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1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2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3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4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5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6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7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8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9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0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1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2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3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37" name="Group 133"/>
              <p:cNvGrpSpPr>
                <a:grpSpLocks/>
              </p:cNvGrpSpPr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038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39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0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1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2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3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4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5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6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7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8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9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0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1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2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3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4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5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6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7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8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9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0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1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2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1033" name="Picture 159" descr="earth"/>
            <p:cNvPicPr>
              <a:picLocks noChangeAspect="1" noChangeArrowheads="1"/>
            </p:cNvPicPr>
            <p:nvPr userDrawn="1"/>
          </p:nvPicPr>
          <p:blipFill>
            <a:blip r:embed="rId16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938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1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SzPct val="75000"/>
        <a:buBlip>
          <a:blip r:embed="rId18"/>
        </a:buBlip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cs typeface="Arial" charset="0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cs typeface="Arial" charset="0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  <a:cs typeface="Arial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858888"/>
            <a:ext cx="6127576" cy="2362200"/>
          </a:xfrm>
        </p:spPr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Edition</a:t>
            </a:r>
            <a:br>
              <a:rPr lang="en-US" dirty="0"/>
            </a:b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5696" y="4149080"/>
            <a:ext cx="6934200" cy="1295400"/>
          </a:xfrm>
        </p:spPr>
        <p:txBody>
          <a:bodyPr>
            <a:noAutofit/>
          </a:bodyPr>
          <a:lstStyle/>
          <a:p>
            <a:r>
              <a:rPr lang="en-US" sz="3600" dirty="0"/>
              <a:t>Chapter 13</a:t>
            </a:r>
          </a:p>
          <a:p>
            <a:r>
              <a:rPr lang="en-US" sz="3600" dirty="0"/>
              <a:t>Issues for Society and AI regulations</a:t>
            </a:r>
            <a:endParaRPr lang="en-CA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09102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issues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a driverless car hits a pedestrian, who is liable:</a:t>
            </a:r>
          </a:p>
          <a:p>
            <a:pPr lvl="1"/>
            <a:r>
              <a:rPr lang="en-US" dirty="0"/>
              <a:t>The person who programmed the car?</a:t>
            </a:r>
          </a:p>
          <a:p>
            <a:pPr lvl="1"/>
            <a:r>
              <a:rPr lang="en-US" dirty="0"/>
              <a:t>The manufacturer of the car?</a:t>
            </a:r>
          </a:p>
          <a:p>
            <a:pPr lvl="1"/>
            <a:r>
              <a:rPr lang="en-US" dirty="0"/>
              <a:t>The owner of the car?</a:t>
            </a:r>
          </a:p>
          <a:p>
            <a:r>
              <a:rPr lang="en-US" dirty="0"/>
              <a:t>Intellectual property(IP)</a:t>
            </a:r>
          </a:p>
          <a:p>
            <a:pPr lvl="1"/>
            <a:r>
              <a:rPr lang="en-US" dirty="0"/>
              <a:t>Who owns the copyright of AI generated work?</a:t>
            </a:r>
          </a:p>
          <a:p>
            <a:pPr lvl="1"/>
            <a:r>
              <a:rPr lang="en-US" dirty="0"/>
              <a:t>Can machine own patents?</a:t>
            </a:r>
          </a:p>
          <a:p>
            <a:pPr lvl="1"/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82736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B0B74-214D-B22E-7F4C-A8C1F474A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AI Regulations(278 – 279)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09928-32DE-3D1E-4CD2-4E1E55A55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OECD AI principles:</a:t>
            </a:r>
          </a:p>
          <a:p>
            <a:pPr lvl="1"/>
            <a:r>
              <a:rPr lang="en-US" dirty="0"/>
              <a:t>Inclusive growth, sustainable development, and well-being</a:t>
            </a:r>
          </a:p>
          <a:p>
            <a:pPr lvl="1"/>
            <a:r>
              <a:rPr lang="en-US" dirty="0"/>
              <a:t>Human-centered values and fairness</a:t>
            </a:r>
          </a:p>
          <a:p>
            <a:pPr lvl="1"/>
            <a:r>
              <a:rPr lang="en-US" dirty="0"/>
              <a:t>Transparency and explainability</a:t>
            </a:r>
          </a:p>
          <a:p>
            <a:pPr lvl="1"/>
            <a:r>
              <a:rPr lang="en-US" dirty="0"/>
              <a:t>Robustness, Security and Safety</a:t>
            </a:r>
          </a:p>
          <a:p>
            <a:pPr lvl="1"/>
            <a:r>
              <a:rPr lang="en-US" dirty="0"/>
              <a:t>Accountability</a:t>
            </a:r>
          </a:p>
          <a:p>
            <a:endParaRPr lang="en-US" dirty="0"/>
          </a:p>
          <a:p>
            <a:r>
              <a:rPr lang="en-US" dirty="0"/>
              <a:t>Global governments are still in the process of designing and refining their approaches to AI regulation, balancing innovation, societal priorities, and ethical considerations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1C71E5-0488-0815-784E-9926CCB3B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EB450F-2220-9D4E-1628-6107E20E8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3922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Technology interacting with humans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This can be dangerous</a:t>
            </a:r>
          </a:p>
          <a:p>
            <a:r>
              <a:rPr lang="en-CA" dirty="0"/>
              <a:t>An extreme example is Microsoft’s Tay </a:t>
            </a:r>
            <a:r>
              <a:rPr lang="en-CA" dirty="0" err="1"/>
              <a:t>chatbot</a:t>
            </a:r>
            <a:endParaRPr lang="en-CA" dirty="0"/>
          </a:p>
          <a:p>
            <a:r>
              <a:rPr lang="en-CA" dirty="0"/>
              <a:t>This interacted with teenagers via Twitter and learned politically incorrect phrases</a:t>
            </a:r>
          </a:p>
          <a:p>
            <a:r>
              <a:rPr lang="en-CA" dirty="0"/>
              <a:t>It was shut down after only one day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77248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Limitations of ML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relies on historical data</a:t>
            </a:r>
          </a:p>
          <a:p>
            <a:r>
              <a:rPr lang="en-US" dirty="0"/>
              <a:t>If there is a regime change so that historical data no longer applies then ML will not be a good guide to decision making</a:t>
            </a:r>
          </a:p>
          <a:p>
            <a:r>
              <a:rPr lang="en-US" dirty="0"/>
              <a:t>How would self-driving cars perform if rules on left or right turning were change</a:t>
            </a:r>
            <a:r>
              <a:rPr lang="en-US" i="1" dirty="0"/>
              <a:t>d</a:t>
            </a:r>
            <a:r>
              <a:rPr lang="en-US" dirty="0"/>
              <a:t>? 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49472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 vs. Machine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Human beings will need to learn how to manage large data sets and interpret the output from machine learning algorithms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29939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900" y="1271588"/>
            <a:ext cx="7200800" cy="563563"/>
          </a:xfrm>
        </p:spPr>
        <p:txBody>
          <a:bodyPr>
            <a:noAutofit/>
          </a:bodyPr>
          <a:lstStyle/>
          <a:p>
            <a:r>
              <a:rPr lang="en-US" dirty="0"/>
              <a:t>Industrial Revolutions (page 279)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400" dirty="0"/>
              <a:t>Steam engine and water power (1760-1840)</a:t>
            </a:r>
          </a:p>
          <a:p>
            <a:r>
              <a:rPr lang="en-CA" sz="2400" dirty="0"/>
              <a:t>Electricity and mass production (1840-1920)</a:t>
            </a:r>
          </a:p>
          <a:p>
            <a:r>
              <a:rPr lang="en-CA" sz="2400" dirty="0"/>
              <a:t>Computers and digital technology (1950-2000)</a:t>
            </a:r>
          </a:p>
          <a:p>
            <a:r>
              <a:rPr lang="en-CA" sz="2400" dirty="0"/>
              <a:t>AI and data science (2000 onward)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D93C5C-1BA9-4F43-B537-FB07BFC0D50B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9106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Issues with Machine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Data privacy</a:t>
            </a:r>
          </a:p>
          <a:p>
            <a:r>
              <a:rPr lang="en-CA" dirty="0"/>
              <a:t>Biases </a:t>
            </a:r>
          </a:p>
          <a:p>
            <a:r>
              <a:rPr lang="en-CA" dirty="0"/>
              <a:t>Ethics</a:t>
            </a:r>
          </a:p>
          <a:p>
            <a:r>
              <a:rPr lang="en-CA" dirty="0"/>
              <a:t>Transparency</a:t>
            </a:r>
          </a:p>
          <a:p>
            <a:r>
              <a:rPr lang="en-US" dirty="0"/>
              <a:t>Adversarial machine learning</a:t>
            </a:r>
          </a:p>
          <a:p>
            <a:r>
              <a:rPr lang="en-US" dirty="0"/>
              <a:t>Legal issues</a:t>
            </a:r>
            <a:endParaRPr lang="en-CA" dirty="0"/>
          </a:p>
          <a:p>
            <a:r>
              <a:rPr lang="en-US" dirty="0"/>
              <a:t>Man vs. machine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41429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Data Privacy, page 270 - 271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Cambridge </a:t>
            </a:r>
            <a:r>
              <a:rPr lang="en-US" dirty="0" err="1"/>
              <a:t>Analytica</a:t>
            </a:r>
            <a:r>
              <a:rPr lang="en-US" dirty="0"/>
              <a:t> story has raised concerns about data privacy </a:t>
            </a:r>
            <a:endParaRPr lang="en-CA" dirty="0"/>
          </a:p>
          <a:p>
            <a:r>
              <a:rPr lang="en-CA" dirty="0"/>
              <a:t>EU General Data Protection Regulation(GDPR):</a:t>
            </a:r>
          </a:p>
          <a:p>
            <a:pPr lvl="1"/>
            <a:r>
              <a:rPr lang="en-CA" dirty="0"/>
              <a:t>Recognizes that data is valuable</a:t>
            </a:r>
          </a:p>
          <a:p>
            <a:pPr lvl="1"/>
            <a:r>
              <a:rPr lang="en-CA" dirty="0"/>
              <a:t>Companies need consent for using data for other than the purpose it was collected</a:t>
            </a:r>
          </a:p>
          <a:p>
            <a:pPr lvl="1"/>
            <a:r>
              <a:rPr lang="en-CA" dirty="0"/>
              <a:t>Must provide data breach notifications</a:t>
            </a:r>
          </a:p>
          <a:p>
            <a:pPr lvl="1"/>
            <a:r>
              <a:rPr lang="en-US" dirty="0"/>
              <a:t>Citizen have a “right to explanation”</a:t>
            </a:r>
            <a:endParaRPr lang="en-CA" dirty="0"/>
          </a:p>
          <a:p>
            <a:pPr lvl="1"/>
            <a:r>
              <a:rPr lang="en-CA" dirty="0"/>
              <a:t>Safe handling across borders</a:t>
            </a:r>
          </a:p>
          <a:p>
            <a:pPr lvl="1"/>
            <a:r>
              <a:rPr lang="en-CA" dirty="0"/>
              <a:t>Must appoint data protection officer</a:t>
            </a:r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95680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F433A-05BE-D2DF-74B8-EE5B4C34F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Data Privacy, page 270 - 271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F0734-D196-6272-69AE-45F022F5DF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Other regions are also strengthening their data privacy regulations</a:t>
            </a:r>
          </a:p>
          <a:p>
            <a:pPr lvl="1"/>
            <a:r>
              <a:rPr lang="en-CA" dirty="0"/>
              <a:t>California Consumer Privacy Act (CCPA)</a:t>
            </a:r>
          </a:p>
          <a:p>
            <a:pPr lvl="1"/>
            <a:endParaRPr lang="en-CA" dirty="0"/>
          </a:p>
          <a:p>
            <a:r>
              <a:rPr lang="en-US" dirty="0"/>
              <a:t>The implementation of data privacy regulations has significant implications for businesses</a:t>
            </a:r>
          </a:p>
          <a:p>
            <a:pPr lvl="1"/>
            <a:r>
              <a:rPr lang="en-US" dirty="0"/>
              <a:t>For example, Fortune Global 500 companies spent $7.8 billion preparing for GDPR compliance by 2018, and the costs of complying with the CCPA are estimated to fall between $467 million and $1.64 billion from 2020 to 2030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B5C032-37A9-70E0-4B39-BCC498D5A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188A20-6ED1-DDA4-2ED0-18D45DCBF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7484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900" y="838201"/>
            <a:ext cx="7200800" cy="563564"/>
          </a:xfrm>
        </p:spPr>
        <p:txBody>
          <a:bodyPr>
            <a:normAutofit/>
          </a:bodyPr>
          <a:lstStyle/>
          <a:p>
            <a:r>
              <a:rPr lang="en-CA" sz="2800" dirty="0"/>
              <a:t>Biases in Data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823BAD-F2F5-41A4-878B-C3B9F3B5E5E0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4"/>
          </p:nvPr>
        </p:nvSpPr>
        <p:spPr>
          <a:xfrm>
            <a:off x="251521" y="1924622"/>
            <a:ext cx="8637640" cy="4752528"/>
          </a:xfrm>
        </p:spPr>
        <p:txBody>
          <a:bodyPr/>
          <a:lstStyle/>
          <a:p>
            <a:r>
              <a:rPr lang="en-CA" sz="2000" dirty="0"/>
              <a:t>Literary Digest predicted Landon (Republican) would beat Roosevelt (Democrat) by 57.1% to 42.9% in 1936 for U.S. president. This was based on polling 10 million people (2.4 million responding) consisting of its readers, telephone users, and those with car registrations</a:t>
            </a:r>
          </a:p>
          <a:p>
            <a:r>
              <a:rPr lang="en-CA" sz="2000" dirty="0"/>
              <a:t>Some facial recognition software was trained largely on images of white people which led to problems</a:t>
            </a:r>
          </a:p>
          <a:p>
            <a:r>
              <a:rPr lang="en-CA" sz="2000" dirty="0"/>
              <a:t>Data used to make loan decisions likely to reflect existing criteria</a:t>
            </a:r>
          </a:p>
          <a:p>
            <a:r>
              <a:rPr lang="en-CA" sz="2000" dirty="0"/>
              <a:t>Analysts may consciously or unconsciously incorporate their biases in the selection of features, the choice of models, the way data is cleaned, </a:t>
            </a:r>
            <a:r>
              <a:rPr lang="en-CA" sz="2000" dirty="0" err="1"/>
              <a:t>etc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2132392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Ethics (pages 273-274)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CA" dirty="0"/>
              <a:t>It is clearly unacceptable to base decisions on race, gender, or other sensitive inputs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dirty="0"/>
              <a:t>Including features that are highly correlated with the sensitive inputs should be avoided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dirty="0"/>
              <a:t>China’s social credit system which provides credit scores for citizens or businesses is controversial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Other ethics considerations: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Use of ML in warfare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The trolley problem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Can machines be trained to be ethical in the data used</a:t>
            </a: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1225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CD94B-54BD-14A3-17A0-62FF6F73A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9EB39-3207-F6BA-DB06-366D6C3D0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Transparency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C4A4B-EF8A-9DC7-3E46-961C5E396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Information about an AI system and its outputs should be available to individuals interacting with such a system</a:t>
            </a:r>
          </a:p>
          <a:p>
            <a:r>
              <a:rPr lang="en-US" dirty="0"/>
              <a:t>Businesses should make the design choices and processes of the model clear and accessible, allowing stakeholders to understand the overall framework</a:t>
            </a:r>
          </a:p>
          <a:p>
            <a:r>
              <a:rPr lang="en-US" dirty="0"/>
              <a:t>This disclosure is crucial for regulatory compliance and for gaining the trust of users and stakeholders</a:t>
            </a:r>
            <a:endParaRPr lang="en-CA" dirty="0"/>
          </a:p>
          <a:p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BF679-3D5B-2A9A-EF8A-605E6CE08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60E73C-B213-C72E-550F-5293825D3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2840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Explainable AI(XAI)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representation of the mechanisms underlying AI systems’ operation</a:t>
            </a:r>
          </a:p>
          <a:p>
            <a:r>
              <a:rPr lang="en-US" dirty="0"/>
              <a:t>Aim to provide interpretable explanations of how algorithms arrive at their decisions</a:t>
            </a:r>
          </a:p>
          <a:p>
            <a:pPr lvl="1"/>
            <a:r>
              <a:rPr lang="en-US" dirty="0"/>
              <a:t>For example, why is a loan application denied</a:t>
            </a:r>
          </a:p>
          <a:p>
            <a:r>
              <a:rPr lang="en-US" dirty="0"/>
              <a:t>Help identify and correct unintended biases in machine learning models</a:t>
            </a:r>
          </a:p>
          <a:p>
            <a:r>
              <a:rPr lang="en-US" dirty="0"/>
              <a:t>Improve fairness, reliability and performance</a:t>
            </a:r>
            <a:endParaRPr lang="en-CA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15849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62" y="930275"/>
            <a:ext cx="8212137" cy="1143000"/>
          </a:xfrm>
        </p:spPr>
        <p:txBody>
          <a:bodyPr/>
          <a:lstStyle/>
          <a:p>
            <a:r>
              <a:rPr lang="en-US" dirty="0"/>
              <a:t>Adversarial Machine Learning (page 275-276)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Machines are easier to fool than human beings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Avoiding spam filters</a:t>
            </a:r>
          </a:p>
          <a:p>
            <a:pPr lvl="1"/>
            <a:r>
              <a:rPr lang="en-US" dirty="0"/>
              <a:t>Spoofing financial markets</a:t>
            </a:r>
          </a:p>
          <a:p>
            <a:pPr lvl="1"/>
            <a:r>
              <a:rPr lang="en-US" dirty="0"/>
              <a:t>Confusing driverless cars</a:t>
            </a:r>
          </a:p>
          <a:p>
            <a:pPr lvl="1"/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02170531"/>
      </p:ext>
    </p:extLst>
  </p:cSld>
  <p:clrMapOvr>
    <a:masterClrMapping/>
  </p:clrMapOvr>
</p:sld>
</file>

<file path=ppt/theme/theme1.xml><?xml version="1.0" encoding="utf-8"?>
<a:theme xmlns:a="http://schemas.openxmlformats.org/drawingml/2006/main" name="Global">
  <a:themeElements>
    <a:clrScheme name="Global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Global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Global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Chapter 2</Template>
  <TotalTime>2181</TotalTime>
  <Words>1030</Words>
  <Application>Microsoft Office PowerPoint</Application>
  <PresentationFormat>On-screen Show (4:3)</PresentationFormat>
  <Paragraphs>121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Tahoma</vt:lpstr>
      <vt:lpstr>Times New Roman</vt:lpstr>
      <vt:lpstr>Global</vt:lpstr>
      <vt:lpstr>Machine Learning in Business, 4th Edition </vt:lpstr>
      <vt:lpstr>Issues with Machine Learning</vt:lpstr>
      <vt:lpstr>Data Privacy, page 270 - 271</vt:lpstr>
      <vt:lpstr>Data Privacy, page 270 - 271</vt:lpstr>
      <vt:lpstr>Biases in Data</vt:lpstr>
      <vt:lpstr>Ethics (pages 273-274)</vt:lpstr>
      <vt:lpstr>Transparency</vt:lpstr>
      <vt:lpstr>Explainable AI(XAI)</vt:lpstr>
      <vt:lpstr>Adversarial Machine Learning (page 275-276)</vt:lpstr>
      <vt:lpstr>Legal issues </vt:lpstr>
      <vt:lpstr>AI Regulations(278 – 279)</vt:lpstr>
      <vt:lpstr>Technology interacting with humans</vt:lpstr>
      <vt:lpstr> Limitations of ML</vt:lpstr>
      <vt:lpstr>Man vs. Machine</vt:lpstr>
      <vt:lpstr>Industrial Revolutions (page 279)</vt:lpstr>
    </vt:vector>
  </TitlesOfParts>
  <Company>Joseph L. 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Issues for Society</dc:title>
  <dc:subject>Machine Learning in Business</dc:subject>
  <dc:creator>hull</dc:creator>
  <cp:keywords>Chapter 8</cp:keywords>
  <dc:description>Copyright 2019 by John C. Hull. All Rights Reserved. Published 2019.</dc:description>
  <cp:lastModifiedBy>Jacky Chen</cp:lastModifiedBy>
  <cp:revision>75</cp:revision>
  <dcterms:created xsi:type="dcterms:W3CDTF">2019-07-16T22:03:37Z</dcterms:created>
  <dcterms:modified xsi:type="dcterms:W3CDTF">2025-04-06T15:35:21Z</dcterms:modified>
</cp:coreProperties>
</file>