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handoutMasterIdLst>
    <p:handoutMasterId r:id="rId24"/>
  </p:handoutMasterIdLst>
  <p:sldIdLst>
    <p:sldId id="256" r:id="rId2"/>
    <p:sldId id="257" r:id="rId3"/>
    <p:sldId id="258" r:id="rId4"/>
    <p:sldId id="259" r:id="rId5"/>
    <p:sldId id="262" r:id="rId6"/>
    <p:sldId id="263" r:id="rId7"/>
    <p:sldId id="260" r:id="rId8"/>
    <p:sldId id="264" r:id="rId9"/>
    <p:sldId id="265" r:id="rId10"/>
    <p:sldId id="266" r:id="rId11"/>
    <p:sldId id="267" r:id="rId12"/>
    <p:sldId id="268" r:id="rId13"/>
    <p:sldId id="269" r:id="rId14"/>
    <p:sldId id="270" r:id="rId15"/>
    <p:sldId id="271" r:id="rId16"/>
    <p:sldId id="272" r:id="rId17"/>
    <p:sldId id="274" r:id="rId18"/>
    <p:sldId id="276" r:id="rId19"/>
    <p:sldId id="275" r:id="rId20"/>
    <p:sldId id="261" r:id="rId21"/>
    <p:sldId id="27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BD4984-F36B-4EE9-827F-9C2A25A039D1}" v="3" dt="2025-04-05T22:38:52.3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900" y="27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ky Chen" userId="f978b6c0472ffe45" providerId="LiveId" clId="{26BD4984-F36B-4EE9-827F-9C2A25A039D1}"/>
    <pc:docChg chg="undo custSel addSld delSld modSld sldOrd">
      <pc:chgData name="Jacky Chen" userId="f978b6c0472ffe45" providerId="LiveId" clId="{26BD4984-F36B-4EE9-827F-9C2A25A039D1}" dt="2025-04-06T16:15:57.026" v="5170"/>
      <pc:docMkLst>
        <pc:docMk/>
      </pc:docMkLst>
      <pc:sldChg chg="modSp mod">
        <pc:chgData name="Jacky Chen" userId="f978b6c0472ffe45" providerId="LiveId" clId="{26BD4984-F36B-4EE9-827F-9C2A25A039D1}" dt="2025-04-05T20:47:32.336" v="2"/>
        <pc:sldMkLst>
          <pc:docMk/>
          <pc:sldMk cId="2609102905" sldId="256"/>
        </pc:sldMkLst>
        <pc:spChg chg="mod">
          <ac:chgData name="Jacky Chen" userId="f978b6c0472ffe45" providerId="LiveId" clId="{26BD4984-F36B-4EE9-827F-9C2A25A039D1}" dt="2025-04-05T20:47:32.336" v="2"/>
          <ac:spMkLst>
            <pc:docMk/>
            <pc:sldMk cId="2609102905" sldId="256"/>
            <ac:spMk id="3" creationId="{00000000-0000-0000-0000-000000000000}"/>
          </ac:spMkLst>
        </pc:spChg>
      </pc:sldChg>
      <pc:sldChg chg="modSp mod">
        <pc:chgData name="Jacky Chen" userId="f978b6c0472ffe45" providerId="LiveId" clId="{26BD4984-F36B-4EE9-827F-9C2A25A039D1}" dt="2025-04-05T21:01:16.575" v="1144" actId="313"/>
        <pc:sldMkLst>
          <pc:docMk/>
          <pc:sldMk cId="1327641844" sldId="257"/>
        </pc:sldMkLst>
        <pc:spChg chg="mod">
          <ac:chgData name="Jacky Chen" userId="f978b6c0472ffe45" providerId="LiveId" clId="{26BD4984-F36B-4EE9-827F-9C2A25A039D1}" dt="2025-04-05T20:48:49.982" v="135" actId="20577"/>
          <ac:spMkLst>
            <pc:docMk/>
            <pc:sldMk cId="1327641844" sldId="257"/>
            <ac:spMk id="2" creationId="{00000000-0000-0000-0000-000000000000}"/>
          </ac:spMkLst>
        </pc:spChg>
        <pc:spChg chg="mod">
          <ac:chgData name="Jacky Chen" userId="f978b6c0472ffe45" providerId="LiveId" clId="{26BD4984-F36B-4EE9-827F-9C2A25A039D1}" dt="2025-04-05T21:01:16.575" v="1144" actId="313"/>
          <ac:spMkLst>
            <pc:docMk/>
            <pc:sldMk cId="1327641844" sldId="257"/>
            <ac:spMk id="3" creationId="{00000000-0000-0000-0000-000000000000}"/>
          </ac:spMkLst>
        </pc:spChg>
      </pc:sldChg>
      <pc:sldChg chg="del">
        <pc:chgData name="Jacky Chen" userId="f978b6c0472ffe45" providerId="LiveId" clId="{26BD4984-F36B-4EE9-827F-9C2A25A039D1}" dt="2025-04-05T20:49:57.649" v="277" actId="47"/>
        <pc:sldMkLst>
          <pc:docMk/>
          <pc:sldMk cId="197917564" sldId="258"/>
        </pc:sldMkLst>
      </pc:sldChg>
      <pc:sldChg chg="modSp new mod">
        <pc:chgData name="Jacky Chen" userId="f978b6c0472ffe45" providerId="LiveId" clId="{26BD4984-F36B-4EE9-827F-9C2A25A039D1}" dt="2025-04-05T21:02:31.195" v="1147" actId="20577"/>
        <pc:sldMkLst>
          <pc:docMk/>
          <pc:sldMk cId="4199548616" sldId="258"/>
        </pc:sldMkLst>
        <pc:spChg chg="mod">
          <ac:chgData name="Jacky Chen" userId="f978b6c0472ffe45" providerId="LiveId" clId="{26BD4984-F36B-4EE9-827F-9C2A25A039D1}" dt="2025-04-05T20:56:34.697" v="639" actId="20577"/>
          <ac:spMkLst>
            <pc:docMk/>
            <pc:sldMk cId="4199548616" sldId="258"/>
            <ac:spMk id="2" creationId="{C288FF47-D5D5-35DA-D0E8-EB3B6AEC9135}"/>
          </ac:spMkLst>
        </pc:spChg>
        <pc:spChg chg="mod">
          <ac:chgData name="Jacky Chen" userId="f978b6c0472ffe45" providerId="LiveId" clId="{26BD4984-F36B-4EE9-827F-9C2A25A039D1}" dt="2025-04-05T21:02:31.195" v="1147" actId="20577"/>
          <ac:spMkLst>
            <pc:docMk/>
            <pc:sldMk cId="4199548616" sldId="258"/>
            <ac:spMk id="3" creationId="{0589EEA0-137F-0D87-999C-035CF47716E7}"/>
          </ac:spMkLst>
        </pc:spChg>
      </pc:sldChg>
      <pc:sldChg chg="del">
        <pc:chgData name="Jacky Chen" userId="f978b6c0472ffe45" providerId="LiveId" clId="{26BD4984-F36B-4EE9-827F-9C2A25A039D1}" dt="2025-04-05T20:49:55.527" v="269" actId="47"/>
        <pc:sldMkLst>
          <pc:docMk/>
          <pc:sldMk cId="840084210" sldId="259"/>
        </pc:sldMkLst>
      </pc:sldChg>
      <pc:sldChg chg="modSp new mod">
        <pc:chgData name="Jacky Chen" userId="f978b6c0472ffe45" providerId="LiveId" clId="{26BD4984-F36B-4EE9-827F-9C2A25A039D1}" dt="2025-04-05T21:03:35.615" v="1208" actId="20577"/>
        <pc:sldMkLst>
          <pc:docMk/>
          <pc:sldMk cId="3065066537" sldId="259"/>
        </pc:sldMkLst>
        <pc:spChg chg="mod">
          <ac:chgData name="Jacky Chen" userId="f978b6c0472ffe45" providerId="LiveId" clId="{26BD4984-F36B-4EE9-827F-9C2A25A039D1}" dt="2025-04-05T21:03:18.380" v="1155" actId="20577"/>
          <ac:spMkLst>
            <pc:docMk/>
            <pc:sldMk cId="3065066537" sldId="259"/>
            <ac:spMk id="2" creationId="{DD5C1F56-A3A3-CE0C-F0FC-FEAAFF513489}"/>
          </ac:spMkLst>
        </pc:spChg>
        <pc:spChg chg="mod">
          <ac:chgData name="Jacky Chen" userId="f978b6c0472ffe45" providerId="LiveId" clId="{26BD4984-F36B-4EE9-827F-9C2A25A039D1}" dt="2025-04-05T21:03:35.615" v="1208" actId="20577"/>
          <ac:spMkLst>
            <pc:docMk/>
            <pc:sldMk cId="3065066537" sldId="259"/>
            <ac:spMk id="3" creationId="{DB6DA7DE-A9D7-337D-1954-F909CBDEAADB}"/>
          </ac:spMkLst>
        </pc:spChg>
      </pc:sldChg>
      <pc:sldChg chg="del">
        <pc:chgData name="Jacky Chen" userId="f978b6c0472ffe45" providerId="LiveId" clId="{26BD4984-F36B-4EE9-827F-9C2A25A039D1}" dt="2025-04-05T20:49:55.847" v="270" actId="47"/>
        <pc:sldMkLst>
          <pc:docMk/>
          <pc:sldMk cId="125273847" sldId="260"/>
        </pc:sldMkLst>
      </pc:sldChg>
      <pc:sldChg chg="modSp new mod">
        <pc:chgData name="Jacky Chen" userId="f978b6c0472ffe45" providerId="LiveId" clId="{26BD4984-F36B-4EE9-827F-9C2A25A039D1}" dt="2025-04-05T22:17:34.010" v="2749" actId="20577"/>
        <pc:sldMkLst>
          <pc:docMk/>
          <pc:sldMk cId="2093958687" sldId="260"/>
        </pc:sldMkLst>
        <pc:spChg chg="mod">
          <ac:chgData name="Jacky Chen" userId="f978b6c0472ffe45" providerId="LiveId" clId="{26BD4984-F36B-4EE9-827F-9C2A25A039D1}" dt="2025-04-05T22:15:58.091" v="2716" actId="20577"/>
          <ac:spMkLst>
            <pc:docMk/>
            <pc:sldMk cId="2093958687" sldId="260"/>
            <ac:spMk id="2" creationId="{05028D3A-5263-CF86-BCFB-33DB4CBFA4B1}"/>
          </ac:spMkLst>
        </pc:spChg>
        <pc:spChg chg="mod">
          <ac:chgData name="Jacky Chen" userId="f978b6c0472ffe45" providerId="LiveId" clId="{26BD4984-F36B-4EE9-827F-9C2A25A039D1}" dt="2025-04-05T22:17:34.010" v="2749" actId="20577"/>
          <ac:spMkLst>
            <pc:docMk/>
            <pc:sldMk cId="2093958687" sldId="260"/>
            <ac:spMk id="3" creationId="{2628E2E4-B684-F3F5-5AD3-C024B55BDC0D}"/>
          </ac:spMkLst>
        </pc:spChg>
      </pc:sldChg>
      <pc:sldChg chg="addSp delSp modSp new mod ord">
        <pc:chgData name="Jacky Chen" userId="f978b6c0472ffe45" providerId="LiveId" clId="{26BD4984-F36B-4EE9-827F-9C2A25A039D1}" dt="2025-04-05T22:45:04.602" v="4656"/>
        <pc:sldMkLst>
          <pc:docMk/>
          <pc:sldMk cId="3543679519" sldId="261"/>
        </pc:sldMkLst>
        <pc:spChg chg="mod">
          <ac:chgData name="Jacky Chen" userId="f978b6c0472ffe45" providerId="LiveId" clId="{26BD4984-F36B-4EE9-827F-9C2A25A039D1}" dt="2025-04-05T22:43:46.922" v="4527" actId="20577"/>
          <ac:spMkLst>
            <pc:docMk/>
            <pc:sldMk cId="3543679519" sldId="261"/>
            <ac:spMk id="2" creationId="{7314FF1C-49D5-706F-BFF0-9842E638A2DE}"/>
          </ac:spMkLst>
        </pc:spChg>
        <pc:spChg chg="del mod">
          <ac:chgData name="Jacky Chen" userId="f978b6c0472ffe45" providerId="LiveId" clId="{26BD4984-F36B-4EE9-827F-9C2A25A039D1}" dt="2025-04-05T22:43:35.340" v="4506" actId="22"/>
          <ac:spMkLst>
            <pc:docMk/>
            <pc:sldMk cId="3543679519" sldId="261"/>
            <ac:spMk id="3" creationId="{DE22058B-FCCD-8CCD-3CF9-6E376D9AFA33}"/>
          </ac:spMkLst>
        </pc:spChg>
        <pc:picChg chg="add mod ord">
          <ac:chgData name="Jacky Chen" userId="f978b6c0472ffe45" providerId="LiveId" clId="{26BD4984-F36B-4EE9-827F-9C2A25A039D1}" dt="2025-04-05T22:43:35.340" v="4506" actId="22"/>
          <ac:picMkLst>
            <pc:docMk/>
            <pc:sldMk cId="3543679519" sldId="261"/>
            <ac:picMk id="7" creationId="{7218AA13-B6D2-DC2B-40A4-6E9D22F4CD63}"/>
          </ac:picMkLst>
        </pc:picChg>
      </pc:sldChg>
      <pc:sldChg chg="del">
        <pc:chgData name="Jacky Chen" userId="f978b6c0472ffe45" providerId="LiveId" clId="{26BD4984-F36B-4EE9-827F-9C2A25A039D1}" dt="2025-04-05T20:49:56.100" v="271" actId="47"/>
        <pc:sldMkLst>
          <pc:docMk/>
          <pc:sldMk cId="1165570111" sldId="262"/>
        </pc:sldMkLst>
      </pc:sldChg>
      <pc:sldChg chg="modSp add mod ord">
        <pc:chgData name="Jacky Chen" userId="f978b6c0472ffe45" providerId="LiveId" clId="{26BD4984-F36B-4EE9-827F-9C2A25A039D1}" dt="2025-04-05T22:09:29.534" v="1978" actId="20577"/>
        <pc:sldMkLst>
          <pc:docMk/>
          <pc:sldMk cId="2323552633" sldId="262"/>
        </pc:sldMkLst>
        <pc:spChg chg="mod">
          <ac:chgData name="Jacky Chen" userId="f978b6c0472ffe45" providerId="LiveId" clId="{26BD4984-F36B-4EE9-827F-9C2A25A039D1}" dt="2025-04-05T22:04:27.968" v="1645" actId="20577"/>
          <ac:spMkLst>
            <pc:docMk/>
            <pc:sldMk cId="2323552633" sldId="262"/>
            <ac:spMk id="2" creationId="{3ED319C5-08E2-DC0C-4FFC-370281048B68}"/>
          </ac:spMkLst>
        </pc:spChg>
        <pc:spChg chg="mod">
          <ac:chgData name="Jacky Chen" userId="f978b6c0472ffe45" providerId="LiveId" clId="{26BD4984-F36B-4EE9-827F-9C2A25A039D1}" dt="2025-04-05T22:09:29.534" v="1978" actId="20577"/>
          <ac:spMkLst>
            <pc:docMk/>
            <pc:sldMk cId="2323552633" sldId="262"/>
            <ac:spMk id="3" creationId="{4416DEE9-797F-EC22-7DFC-F67D42EA99F2}"/>
          </ac:spMkLst>
        </pc:spChg>
      </pc:sldChg>
      <pc:sldChg chg="del">
        <pc:chgData name="Jacky Chen" userId="f978b6c0472ffe45" providerId="LiveId" clId="{26BD4984-F36B-4EE9-827F-9C2A25A039D1}" dt="2025-04-05T20:49:56.704" v="273" actId="47"/>
        <pc:sldMkLst>
          <pc:docMk/>
          <pc:sldMk cId="1402768823" sldId="263"/>
        </pc:sldMkLst>
      </pc:sldChg>
      <pc:sldChg chg="modSp new mod">
        <pc:chgData name="Jacky Chen" userId="f978b6c0472ffe45" providerId="LiveId" clId="{26BD4984-F36B-4EE9-827F-9C2A25A039D1}" dt="2025-04-05T22:16:48.348" v="2723" actId="20577"/>
        <pc:sldMkLst>
          <pc:docMk/>
          <pc:sldMk cId="1582171437" sldId="263"/>
        </pc:sldMkLst>
        <pc:spChg chg="mod">
          <ac:chgData name="Jacky Chen" userId="f978b6c0472ffe45" providerId="LiveId" clId="{26BD4984-F36B-4EE9-827F-9C2A25A039D1}" dt="2025-04-05T22:11:05.362" v="2035" actId="20577"/>
          <ac:spMkLst>
            <pc:docMk/>
            <pc:sldMk cId="1582171437" sldId="263"/>
            <ac:spMk id="2" creationId="{BEE33861-C25F-BA13-7B6E-FB2885876299}"/>
          </ac:spMkLst>
        </pc:spChg>
        <pc:spChg chg="mod">
          <ac:chgData name="Jacky Chen" userId="f978b6c0472ffe45" providerId="LiveId" clId="{26BD4984-F36B-4EE9-827F-9C2A25A039D1}" dt="2025-04-05T22:16:48.348" v="2723" actId="20577"/>
          <ac:spMkLst>
            <pc:docMk/>
            <pc:sldMk cId="1582171437" sldId="263"/>
            <ac:spMk id="3" creationId="{EFAE99EC-E45E-5856-853C-0990720B1B43}"/>
          </ac:spMkLst>
        </pc:spChg>
      </pc:sldChg>
      <pc:sldChg chg="del">
        <pc:chgData name="Jacky Chen" userId="f978b6c0472ffe45" providerId="LiveId" clId="{26BD4984-F36B-4EE9-827F-9C2A25A039D1}" dt="2025-04-05T20:49:57.367" v="276" actId="47"/>
        <pc:sldMkLst>
          <pc:docMk/>
          <pc:sldMk cId="3124357499" sldId="264"/>
        </pc:sldMkLst>
      </pc:sldChg>
      <pc:sldChg chg="modSp new mod">
        <pc:chgData name="Jacky Chen" userId="f978b6c0472ffe45" providerId="LiveId" clId="{26BD4984-F36B-4EE9-827F-9C2A25A039D1}" dt="2025-04-05T22:29:20.032" v="3274" actId="20577"/>
        <pc:sldMkLst>
          <pc:docMk/>
          <pc:sldMk cId="3472943201" sldId="264"/>
        </pc:sldMkLst>
        <pc:spChg chg="mod">
          <ac:chgData name="Jacky Chen" userId="f978b6c0472ffe45" providerId="LiveId" clId="{26BD4984-F36B-4EE9-827F-9C2A25A039D1}" dt="2025-04-05T22:26:07.887" v="2762" actId="20577"/>
          <ac:spMkLst>
            <pc:docMk/>
            <pc:sldMk cId="3472943201" sldId="264"/>
            <ac:spMk id="2" creationId="{BFCD9AA5-E99B-243F-DAF0-F083FAEFB9FB}"/>
          </ac:spMkLst>
        </pc:spChg>
        <pc:spChg chg="mod">
          <ac:chgData name="Jacky Chen" userId="f978b6c0472ffe45" providerId="LiveId" clId="{26BD4984-F36B-4EE9-827F-9C2A25A039D1}" dt="2025-04-05T22:29:20.032" v="3274" actId="20577"/>
          <ac:spMkLst>
            <pc:docMk/>
            <pc:sldMk cId="3472943201" sldId="264"/>
            <ac:spMk id="3" creationId="{C3EE19A4-C714-D447-2160-071ABEE67D68}"/>
          </ac:spMkLst>
        </pc:spChg>
      </pc:sldChg>
      <pc:sldChg chg="del">
        <pc:chgData name="Jacky Chen" userId="f978b6c0472ffe45" providerId="LiveId" clId="{26BD4984-F36B-4EE9-827F-9C2A25A039D1}" dt="2025-04-05T20:49:56.979" v="274" actId="47"/>
        <pc:sldMkLst>
          <pc:docMk/>
          <pc:sldMk cId="1080458775" sldId="265"/>
        </pc:sldMkLst>
      </pc:sldChg>
      <pc:sldChg chg="addSp delSp modSp new mod">
        <pc:chgData name="Jacky Chen" userId="f978b6c0472ffe45" providerId="LiveId" clId="{26BD4984-F36B-4EE9-827F-9C2A25A039D1}" dt="2025-04-05T22:30:17.695" v="3373" actId="20577"/>
        <pc:sldMkLst>
          <pc:docMk/>
          <pc:sldMk cId="1480582289" sldId="265"/>
        </pc:sldMkLst>
        <pc:spChg chg="mod">
          <ac:chgData name="Jacky Chen" userId="f978b6c0472ffe45" providerId="LiveId" clId="{26BD4984-F36B-4EE9-827F-9C2A25A039D1}" dt="2025-04-05T22:30:17.695" v="3373" actId="20577"/>
          <ac:spMkLst>
            <pc:docMk/>
            <pc:sldMk cId="1480582289" sldId="265"/>
            <ac:spMk id="2" creationId="{4C99E85C-726C-1085-13C4-F57D587F5739}"/>
          </ac:spMkLst>
        </pc:spChg>
        <pc:spChg chg="del">
          <ac:chgData name="Jacky Chen" userId="f978b6c0472ffe45" providerId="LiveId" clId="{26BD4984-F36B-4EE9-827F-9C2A25A039D1}" dt="2025-04-05T22:29:34.066" v="3276" actId="22"/>
          <ac:spMkLst>
            <pc:docMk/>
            <pc:sldMk cId="1480582289" sldId="265"/>
            <ac:spMk id="3" creationId="{38690764-6A0B-681A-B544-4402BAB5AA55}"/>
          </ac:spMkLst>
        </pc:spChg>
        <pc:picChg chg="add mod ord">
          <ac:chgData name="Jacky Chen" userId="f978b6c0472ffe45" providerId="LiveId" clId="{26BD4984-F36B-4EE9-827F-9C2A25A039D1}" dt="2025-04-05T22:29:34.066" v="3276" actId="22"/>
          <ac:picMkLst>
            <pc:docMk/>
            <pc:sldMk cId="1480582289" sldId="265"/>
            <ac:picMk id="7" creationId="{59EAA489-71F2-8764-9BDA-C776E7B267C3}"/>
          </ac:picMkLst>
        </pc:picChg>
      </pc:sldChg>
      <pc:sldChg chg="del">
        <pc:chgData name="Jacky Chen" userId="f978b6c0472ffe45" providerId="LiveId" clId="{26BD4984-F36B-4EE9-827F-9C2A25A039D1}" dt="2025-04-05T20:49:57.139" v="275" actId="47"/>
        <pc:sldMkLst>
          <pc:docMk/>
          <pc:sldMk cId="285274031" sldId="266"/>
        </pc:sldMkLst>
      </pc:sldChg>
      <pc:sldChg chg="modSp new mod">
        <pc:chgData name="Jacky Chen" userId="f978b6c0472ffe45" providerId="LiveId" clId="{26BD4984-F36B-4EE9-827F-9C2A25A039D1}" dt="2025-04-05T22:34:30.437" v="3797" actId="20577"/>
        <pc:sldMkLst>
          <pc:docMk/>
          <pc:sldMk cId="4245478276" sldId="266"/>
        </pc:sldMkLst>
        <pc:spChg chg="mod">
          <ac:chgData name="Jacky Chen" userId="f978b6c0472ffe45" providerId="LiveId" clId="{26BD4984-F36B-4EE9-827F-9C2A25A039D1}" dt="2025-04-05T22:30:49.657" v="3392" actId="20577"/>
          <ac:spMkLst>
            <pc:docMk/>
            <pc:sldMk cId="4245478276" sldId="266"/>
            <ac:spMk id="2" creationId="{1797B913-E14B-AE5A-0073-490F8DE92B2B}"/>
          </ac:spMkLst>
        </pc:spChg>
        <pc:spChg chg="mod">
          <ac:chgData name="Jacky Chen" userId="f978b6c0472ffe45" providerId="LiveId" clId="{26BD4984-F36B-4EE9-827F-9C2A25A039D1}" dt="2025-04-05T22:34:30.437" v="3797" actId="20577"/>
          <ac:spMkLst>
            <pc:docMk/>
            <pc:sldMk cId="4245478276" sldId="266"/>
            <ac:spMk id="3" creationId="{E8FFFFA9-4870-7CF0-CFB6-09D11F16521A}"/>
          </ac:spMkLst>
        </pc:spChg>
      </pc:sldChg>
      <pc:sldChg chg="modSp new mod">
        <pc:chgData name="Jacky Chen" userId="f978b6c0472ffe45" providerId="LiveId" clId="{26BD4984-F36B-4EE9-827F-9C2A25A039D1}" dt="2025-04-05T22:35:48.939" v="3849" actId="20577"/>
        <pc:sldMkLst>
          <pc:docMk/>
          <pc:sldMk cId="2556106776" sldId="267"/>
        </pc:sldMkLst>
        <pc:spChg chg="mod">
          <ac:chgData name="Jacky Chen" userId="f978b6c0472ffe45" providerId="LiveId" clId="{26BD4984-F36B-4EE9-827F-9C2A25A039D1}" dt="2025-04-05T22:35:09.627" v="3824" actId="20577"/>
          <ac:spMkLst>
            <pc:docMk/>
            <pc:sldMk cId="2556106776" sldId="267"/>
            <ac:spMk id="2" creationId="{2D332991-950A-57FD-C93D-0FDE66CE5D26}"/>
          </ac:spMkLst>
        </pc:spChg>
        <pc:spChg chg="mod">
          <ac:chgData name="Jacky Chen" userId="f978b6c0472ffe45" providerId="LiveId" clId="{26BD4984-F36B-4EE9-827F-9C2A25A039D1}" dt="2025-04-05T22:35:48.939" v="3849" actId="20577"/>
          <ac:spMkLst>
            <pc:docMk/>
            <pc:sldMk cId="2556106776" sldId="267"/>
            <ac:spMk id="3" creationId="{CB214A82-08AB-279C-4FE8-BC02F9EE3427}"/>
          </ac:spMkLst>
        </pc:spChg>
      </pc:sldChg>
      <pc:sldChg chg="del">
        <pc:chgData name="Jacky Chen" userId="f978b6c0472ffe45" providerId="LiveId" clId="{26BD4984-F36B-4EE9-827F-9C2A25A039D1}" dt="2025-04-05T20:49:56.340" v="272" actId="47"/>
        <pc:sldMkLst>
          <pc:docMk/>
          <pc:sldMk cId="3406995974" sldId="267"/>
        </pc:sldMkLst>
      </pc:sldChg>
      <pc:sldChg chg="del">
        <pc:chgData name="Jacky Chen" userId="f978b6c0472ffe45" providerId="LiveId" clId="{26BD4984-F36B-4EE9-827F-9C2A25A039D1}" dt="2025-04-05T20:49:57.900" v="278" actId="47"/>
        <pc:sldMkLst>
          <pc:docMk/>
          <pc:sldMk cId="945063601" sldId="268"/>
        </pc:sldMkLst>
      </pc:sldChg>
      <pc:sldChg chg="modSp new mod">
        <pc:chgData name="Jacky Chen" userId="f978b6c0472ffe45" providerId="LiveId" clId="{26BD4984-F36B-4EE9-827F-9C2A25A039D1}" dt="2025-04-05T22:39:49.091" v="4312" actId="15"/>
        <pc:sldMkLst>
          <pc:docMk/>
          <pc:sldMk cId="1627641256" sldId="268"/>
        </pc:sldMkLst>
        <pc:spChg chg="mod">
          <ac:chgData name="Jacky Chen" userId="f978b6c0472ffe45" providerId="LiveId" clId="{26BD4984-F36B-4EE9-827F-9C2A25A039D1}" dt="2025-04-05T22:39:43.317" v="4309" actId="20577"/>
          <ac:spMkLst>
            <pc:docMk/>
            <pc:sldMk cId="1627641256" sldId="268"/>
            <ac:spMk id="2" creationId="{EE56A589-D379-72CB-9CB5-9AAEEBF68A03}"/>
          </ac:spMkLst>
        </pc:spChg>
        <pc:spChg chg="mod">
          <ac:chgData name="Jacky Chen" userId="f978b6c0472ffe45" providerId="LiveId" clId="{26BD4984-F36B-4EE9-827F-9C2A25A039D1}" dt="2025-04-05T22:39:49.091" v="4312" actId="15"/>
          <ac:spMkLst>
            <pc:docMk/>
            <pc:sldMk cId="1627641256" sldId="268"/>
            <ac:spMk id="3" creationId="{3C05B4F4-BD0A-CB15-6740-88C97E46AFB5}"/>
          </ac:spMkLst>
        </pc:spChg>
      </pc:sldChg>
      <pc:sldChg chg="modSp new mod">
        <pc:chgData name="Jacky Chen" userId="f978b6c0472ffe45" providerId="LiveId" clId="{26BD4984-F36B-4EE9-827F-9C2A25A039D1}" dt="2025-04-05T22:40:41.275" v="4350" actId="20577"/>
        <pc:sldMkLst>
          <pc:docMk/>
          <pc:sldMk cId="648353405" sldId="269"/>
        </pc:sldMkLst>
        <pc:spChg chg="mod">
          <ac:chgData name="Jacky Chen" userId="f978b6c0472ffe45" providerId="LiveId" clId="{26BD4984-F36B-4EE9-827F-9C2A25A039D1}" dt="2025-04-05T22:39:54.184" v="4313"/>
          <ac:spMkLst>
            <pc:docMk/>
            <pc:sldMk cId="648353405" sldId="269"/>
            <ac:spMk id="2" creationId="{72FE7E94-5034-F048-4D30-838D9487BF42}"/>
          </ac:spMkLst>
        </pc:spChg>
        <pc:spChg chg="mod">
          <ac:chgData name="Jacky Chen" userId="f978b6c0472ffe45" providerId="LiveId" clId="{26BD4984-F36B-4EE9-827F-9C2A25A039D1}" dt="2025-04-05T22:40:41.275" v="4350" actId="20577"/>
          <ac:spMkLst>
            <pc:docMk/>
            <pc:sldMk cId="648353405" sldId="269"/>
            <ac:spMk id="3" creationId="{118BF653-6236-D339-B63B-4995EDBABE69}"/>
          </ac:spMkLst>
        </pc:spChg>
      </pc:sldChg>
      <pc:sldChg chg="del">
        <pc:chgData name="Jacky Chen" userId="f978b6c0472ffe45" providerId="LiveId" clId="{26BD4984-F36B-4EE9-827F-9C2A25A039D1}" dt="2025-04-05T20:49:58.265" v="279" actId="47"/>
        <pc:sldMkLst>
          <pc:docMk/>
          <pc:sldMk cId="2952789829" sldId="269"/>
        </pc:sldMkLst>
      </pc:sldChg>
      <pc:sldChg chg="del">
        <pc:chgData name="Jacky Chen" userId="f978b6c0472ffe45" providerId="LiveId" clId="{26BD4984-F36B-4EE9-827F-9C2A25A039D1}" dt="2025-04-05T20:49:58.566" v="280" actId="47"/>
        <pc:sldMkLst>
          <pc:docMk/>
          <pc:sldMk cId="2300037738" sldId="270"/>
        </pc:sldMkLst>
      </pc:sldChg>
      <pc:sldChg chg="modSp new mod">
        <pc:chgData name="Jacky Chen" userId="f978b6c0472ffe45" providerId="LiveId" clId="{26BD4984-F36B-4EE9-827F-9C2A25A039D1}" dt="2025-04-05T22:42:55.738" v="4490" actId="20577"/>
        <pc:sldMkLst>
          <pc:docMk/>
          <pc:sldMk cId="3467113747" sldId="270"/>
        </pc:sldMkLst>
        <pc:spChg chg="mod">
          <ac:chgData name="Jacky Chen" userId="f978b6c0472ffe45" providerId="LiveId" clId="{26BD4984-F36B-4EE9-827F-9C2A25A039D1}" dt="2025-04-05T22:42:55.738" v="4490" actId="20577"/>
          <ac:spMkLst>
            <pc:docMk/>
            <pc:sldMk cId="3467113747" sldId="270"/>
            <ac:spMk id="2" creationId="{AD625AD6-9D57-A500-73B3-2C2EFCDB94A9}"/>
          </ac:spMkLst>
        </pc:spChg>
        <pc:spChg chg="mod">
          <ac:chgData name="Jacky Chen" userId="f978b6c0472ffe45" providerId="LiveId" clId="{26BD4984-F36B-4EE9-827F-9C2A25A039D1}" dt="2025-04-05T22:42:01.767" v="4457" actId="20577"/>
          <ac:spMkLst>
            <pc:docMk/>
            <pc:sldMk cId="3467113747" sldId="270"/>
            <ac:spMk id="3" creationId="{F850F94F-1D83-334F-CD12-29B163FB6E82}"/>
          </ac:spMkLst>
        </pc:spChg>
      </pc:sldChg>
      <pc:sldChg chg="modSp new mod">
        <pc:chgData name="Jacky Chen" userId="f978b6c0472ffe45" providerId="LiveId" clId="{26BD4984-F36B-4EE9-827F-9C2A25A039D1}" dt="2025-04-05T22:42:49.803" v="4489" actId="20577"/>
        <pc:sldMkLst>
          <pc:docMk/>
          <pc:sldMk cId="755151734" sldId="271"/>
        </pc:sldMkLst>
        <pc:spChg chg="mod">
          <ac:chgData name="Jacky Chen" userId="f978b6c0472ffe45" providerId="LiveId" clId="{26BD4984-F36B-4EE9-827F-9C2A25A039D1}" dt="2025-04-05T22:42:49.803" v="4489" actId="20577"/>
          <ac:spMkLst>
            <pc:docMk/>
            <pc:sldMk cId="755151734" sldId="271"/>
            <ac:spMk id="2" creationId="{A8D43E2E-2840-442B-72E2-7CA5C0B17B4C}"/>
          </ac:spMkLst>
        </pc:spChg>
        <pc:spChg chg="mod">
          <ac:chgData name="Jacky Chen" userId="f978b6c0472ffe45" providerId="LiveId" clId="{26BD4984-F36B-4EE9-827F-9C2A25A039D1}" dt="2025-04-05T22:42:46.116" v="4487" actId="20577"/>
          <ac:spMkLst>
            <pc:docMk/>
            <pc:sldMk cId="755151734" sldId="271"/>
            <ac:spMk id="3" creationId="{977C8115-46EE-0069-13EE-1AE6A94557AC}"/>
          </ac:spMkLst>
        </pc:spChg>
      </pc:sldChg>
      <pc:sldChg chg="del">
        <pc:chgData name="Jacky Chen" userId="f978b6c0472ffe45" providerId="LiveId" clId="{26BD4984-F36B-4EE9-827F-9C2A25A039D1}" dt="2025-04-05T20:49:58.881" v="281" actId="47"/>
        <pc:sldMkLst>
          <pc:docMk/>
          <pc:sldMk cId="4012338061" sldId="271"/>
        </pc:sldMkLst>
      </pc:sldChg>
      <pc:sldChg chg="modSp new mod">
        <pc:chgData name="Jacky Chen" userId="f978b6c0472ffe45" providerId="LiveId" clId="{26BD4984-F36B-4EE9-827F-9C2A25A039D1}" dt="2025-04-05T22:46:08.226" v="4669" actId="20577"/>
        <pc:sldMkLst>
          <pc:docMk/>
          <pc:sldMk cId="1059383644" sldId="272"/>
        </pc:sldMkLst>
        <pc:spChg chg="mod">
          <ac:chgData name="Jacky Chen" userId="f978b6c0472ffe45" providerId="LiveId" clId="{26BD4984-F36B-4EE9-827F-9C2A25A039D1}" dt="2025-04-05T22:44:53.001" v="4654" actId="20577"/>
          <ac:spMkLst>
            <pc:docMk/>
            <pc:sldMk cId="1059383644" sldId="272"/>
            <ac:spMk id="2" creationId="{DCCFB797-AEE1-8636-83FC-2D7B3DC943D4}"/>
          </ac:spMkLst>
        </pc:spChg>
        <pc:spChg chg="mod">
          <ac:chgData name="Jacky Chen" userId="f978b6c0472ffe45" providerId="LiveId" clId="{26BD4984-F36B-4EE9-827F-9C2A25A039D1}" dt="2025-04-05T22:46:08.226" v="4669" actId="20577"/>
          <ac:spMkLst>
            <pc:docMk/>
            <pc:sldMk cId="1059383644" sldId="272"/>
            <ac:spMk id="3" creationId="{752A710F-4C66-98C9-6CBE-DEE0F788A2A0}"/>
          </ac:spMkLst>
        </pc:spChg>
      </pc:sldChg>
      <pc:sldChg chg="del">
        <pc:chgData name="Jacky Chen" userId="f978b6c0472ffe45" providerId="LiveId" clId="{26BD4984-F36B-4EE9-827F-9C2A25A039D1}" dt="2025-04-05T20:49:59.347" v="282" actId="47"/>
        <pc:sldMkLst>
          <pc:docMk/>
          <pc:sldMk cId="4083423511" sldId="272"/>
        </pc:sldMkLst>
      </pc:sldChg>
      <pc:sldChg chg="add del">
        <pc:chgData name="Jacky Chen" userId="f978b6c0472ffe45" providerId="LiveId" clId="{26BD4984-F36B-4EE9-827F-9C2A25A039D1}" dt="2025-04-06T16:15:01.191" v="5147" actId="47"/>
        <pc:sldMkLst>
          <pc:docMk/>
          <pc:sldMk cId="432316047" sldId="273"/>
        </pc:sldMkLst>
      </pc:sldChg>
      <pc:sldChg chg="del">
        <pc:chgData name="Jacky Chen" userId="f978b6c0472ffe45" providerId="LiveId" clId="{26BD4984-F36B-4EE9-827F-9C2A25A039D1}" dt="2025-04-05T20:50:00.225" v="283" actId="47"/>
        <pc:sldMkLst>
          <pc:docMk/>
          <pc:sldMk cId="1928557018" sldId="273"/>
        </pc:sldMkLst>
      </pc:sldChg>
      <pc:sldChg chg="modSp new mod">
        <pc:chgData name="Jacky Chen" userId="f978b6c0472ffe45" providerId="LiveId" clId="{26BD4984-F36B-4EE9-827F-9C2A25A039D1}" dt="2025-04-06T16:15:41.165" v="5169" actId="313"/>
        <pc:sldMkLst>
          <pc:docMk/>
          <pc:sldMk cId="1080741116" sldId="274"/>
        </pc:sldMkLst>
        <pc:spChg chg="mod">
          <ac:chgData name="Jacky Chen" userId="f978b6c0472ffe45" providerId="LiveId" clId="{26BD4984-F36B-4EE9-827F-9C2A25A039D1}" dt="2025-04-06T16:15:41.165" v="5169" actId="313"/>
          <ac:spMkLst>
            <pc:docMk/>
            <pc:sldMk cId="1080741116" sldId="274"/>
            <ac:spMk id="2" creationId="{69CF7D3F-387C-73E1-18DC-47ACA195324D}"/>
          </ac:spMkLst>
        </pc:spChg>
        <pc:spChg chg="mod">
          <ac:chgData name="Jacky Chen" userId="f978b6c0472ffe45" providerId="LiveId" clId="{26BD4984-F36B-4EE9-827F-9C2A25A039D1}" dt="2025-04-05T22:47:33.670" v="4712"/>
          <ac:spMkLst>
            <pc:docMk/>
            <pc:sldMk cId="1080741116" sldId="274"/>
            <ac:spMk id="3" creationId="{740739AA-0ACE-6EFF-8613-BB6E0F8937A7}"/>
          </ac:spMkLst>
        </pc:spChg>
      </pc:sldChg>
      <pc:sldChg chg="modSp new mod">
        <pc:chgData name="Jacky Chen" userId="f978b6c0472ffe45" providerId="LiveId" clId="{26BD4984-F36B-4EE9-827F-9C2A25A039D1}" dt="2025-04-05T23:12:39.078" v="5146" actId="15"/>
        <pc:sldMkLst>
          <pc:docMk/>
          <pc:sldMk cId="1040840181" sldId="275"/>
        </pc:sldMkLst>
        <pc:spChg chg="mod">
          <ac:chgData name="Jacky Chen" userId="f978b6c0472ffe45" providerId="LiveId" clId="{26BD4984-F36B-4EE9-827F-9C2A25A039D1}" dt="2025-04-05T22:51:18.348" v="4879" actId="20577"/>
          <ac:spMkLst>
            <pc:docMk/>
            <pc:sldMk cId="1040840181" sldId="275"/>
            <ac:spMk id="2" creationId="{89657507-6E7E-A22E-61B7-77CA89F945A8}"/>
          </ac:spMkLst>
        </pc:spChg>
        <pc:spChg chg="mod">
          <ac:chgData name="Jacky Chen" userId="f978b6c0472ffe45" providerId="LiveId" clId="{26BD4984-F36B-4EE9-827F-9C2A25A039D1}" dt="2025-04-05T23:12:39.078" v="5146" actId="15"/>
          <ac:spMkLst>
            <pc:docMk/>
            <pc:sldMk cId="1040840181" sldId="275"/>
            <ac:spMk id="3" creationId="{14524E7D-D9C1-5512-9551-65757A3E45E7}"/>
          </ac:spMkLst>
        </pc:spChg>
      </pc:sldChg>
      <pc:sldChg chg="modSp new mod ord">
        <pc:chgData name="Jacky Chen" userId="f978b6c0472ffe45" providerId="LiveId" clId="{26BD4984-F36B-4EE9-827F-9C2A25A039D1}" dt="2025-04-06T16:15:57.026" v="5170"/>
        <pc:sldMkLst>
          <pc:docMk/>
          <pc:sldMk cId="1163189927" sldId="276"/>
        </pc:sldMkLst>
        <pc:spChg chg="mod">
          <ac:chgData name="Jacky Chen" userId="f978b6c0472ffe45" providerId="LiveId" clId="{26BD4984-F36B-4EE9-827F-9C2A25A039D1}" dt="2025-04-06T16:15:57.026" v="5170"/>
          <ac:spMkLst>
            <pc:docMk/>
            <pc:sldMk cId="1163189927" sldId="276"/>
            <ac:spMk id="2" creationId="{41AC7805-1520-AE7F-D61A-7375C74067C4}"/>
          </ac:spMkLst>
        </pc:spChg>
        <pc:spChg chg="mod">
          <ac:chgData name="Jacky Chen" userId="f978b6c0472ffe45" providerId="LiveId" clId="{26BD4984-F36B-4EE9-827F-9C2A25A039D1}" dt="2025-04-05T22:52:19.607" v="4902" actId="15"/>
          <ac:spMkLst>
            <pc:docMk/>
            <pc:sldMk cId="1163189927" sldId="276"/>
            <ac:spMk id="3" creationId="{B9F502AB-5FC8-F3F0-7284-E848EA287FF4}"/>
          </ac:spMkLst>
        </pc:spChg>
      </pc:sldChg>
      <pc:sldChg chg="modSp new mod">
        <pc:chgData name="Jacky Chen" userId="f978b6c0472ffe45" providerId="LiveId" clId="{26BD4984-F36B-4EE9-827F-9C2A25A039D1}" dt="2025-04-05T23:11:56.871" v="5053" actId="20577"/>
        <pc:sldMkLst>
          <pc:docMk/>
          <pc:sldMk cId="1084938165" sldId="277"/>
        </pc:sldMkLst>
        <pc:spChg chg="mod">
          <ac:chgData name="Jacky Chen" userId="f978b6c0472ffe45" providerId="LiveId" clId="{26BD4984-F36B-4EE9-827F-9C2A25A039D1}" dt="2025-04-05T23:08:56.222" v="4921"/>
          <ac:spMkLst>
            <pc:docMk/>
            <pc:sldMk cId="1084938165" sldId="277"/>
            <ac:spMk id="2" creationId="{409DB776-3A07-0DB4-B456-ED9D1E1C6421}"/>
          </ac:spMkLst>
        </pc:spChg>
        <pc:spChg chg="mod">
          <ac:chgData name="Jacky Chen" userId="f978b6c0472ffe45" providerId="LiveId" clId="{26BD4984-F36B-4EE9-827F-9C2A25A039D1}" dt="2025-04-05T23:11:56.871" v="5053" actId="20577"/>
          <ac:spMkLst>
            <pc:docMk/>
            <pc:sldMk cId="1084938165" sldId="277"/>
            <ac:spMk id="3" creationId="{95B8E029-DE23-D84F-1AFC-275D9B8B25F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EE1CE94-7CE0-4D74-840E-562318A629C5}" type="datetimeFigureOut">
              <a:rPr lang="en-CA" smtClean="0"/>
              <a:t>2025-04-06</a:t>
            </a:fld>
            <a:endParaRPr lang="en-CA"/>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D85CA4A-5BD1-42D8-A602-FBB499E11206}" type="slidenum">
              <a:rPr lang="en-CA" smtClean="0"/>
              <a:t>‹#›</a:t>
            </a:fld>
            <a:endParaRPr lang="en-CA"/>
          </a:p>
        </p:txBody>
      </p:sp>
    </p:spTree>
    <p:extLst>
      <p:ext uri="{BB962C8B-B14F-4D97-AF65-F5344CB8AC3E}">
        <p14:creationId xmlns:p14="http://schemas.microsoft.com/office/powerpoint/2010/main" val="11572256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9BE6C6-E13E-4AA6-B3DE-1B7348933221}" type="datetimeFigureOut">
              <a:rPr lang="en-CA" smtClean="0"/>
              <a:t>2025-04-06</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1E2A24-94B3-4CFC-9703-EECBE5CCBD91}" type="slidenum">
              <a:rPr lang="en-CA" smtClean="0"/>
              <a:t>‹#›</a:t>
            </a:fld>
            <a:endParaRPr lang="en-CA"/>
          </a:p>
        </p:txBody>
      </p:sp>
    </p:spTree>
    <p:extLst>
      <p:ext uri="{BB962C8B-B14F-4D97-AF65-F5344CB8AC3E}">
        <p14:creationId xmlns:p14="http://schemas.microsoft.com/office/powerpoint/2010/main" val="2649953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51E2A24-94B3-4CFC-9703-EECBE5CCBD91}" type="slidenum">
              <a:rPr lang="en-CA" smtClean="0"/>
              <a:t>2</a:t>
            </a:fld>
            <a:endParaRPr lang="en-CA"/>
          </a:p>
        </p:txBody>
      </p:sp>
    </p:spTree>
    <p:extLst>
      <p:ext uri="{BB962C8B-B14F-4D97-AF65-F5344CB8AC3E}">
        <p14:creationId xmlns:p14="http://schemas.microsoft.com/office/powerpoint/2010/main" val="770178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51E2A24-94B3-4CFC-9703-EECBE5CCBD91}" type="slidenum">
              <a:rPr lang="en-CA" smtClean="0"/>
              <a:t>3</a:t>
            </a:fld>
            <a:endParaRPr lang="en-CA"/>
          </a:p>
        </p:txBody>
      </p:sp>
    </p:spTree>
    <p:extLst>
      <p:ext uri="{BB962C8B-B14F-4D97-AF65-F5344CB8AC3E}">
        <p14:creationId xmlns:p14="http://schemas.microsoft.com/office/powerpoint/2010/main" val="6008872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0" y="-19050"/>
            <a:ext cx="9144000" cy="6877050"/>
            <a:chOff x="0" y="-12"/>
            <a:chExt cx="5760" cy="4332"/>
          </a:xfrm>
        </p:grpSpPr>
        <p:sp>
          <p:nvSpPr>
            <p:cNvPr id="5" name="Rectangle 3"/>
            <p:cNvSpPr>
              <a:spLocks noChangeArrowheads="1"/>
            </p:cNvSpPr>
            <p:nvPr userDrawn="1"/>
          </p:nvSpPr>
          <p:spPr bwMode="hidden">
            <a:xfrm>
              <a:off x="1104" y="1008"/>
              <a:ext cx="4656" cy="3312"/>
            </a:xfrm>
            <a:prstGeom prst="rect">
              <a:avLst/>
            </a:prstGeom>
            <a:gradFill rotWithShape="0">
              <a:gsLst>
                <a:gs pos="0">
                  <a:schemeClr val="bg2"/>
                </a:gs>
                <a:gs pos="50000">
                  <a:schemeClr val="bg1"/>
                </a:gs>
                <a:gs pos="100000">
                  <a:schemeClr val="bg2"/>
                </a:gs>
              </a:gsLst>
              <a:lin ang="2700000" scaled="1"/>
            </a:gradFill>
            <a:ln w="9525">
              <a:noFill/>
              <a:miter lim="800000"/>
              <a:headEnd/>
              <a:tailEnd/>
            </a:ln>
            <a:effectLst/>
          </p:spPr>
          <p:txBody>
            <a:bodyPr wrap="none" anchor="ctr"/>
            <a:lstStyle/>
            <a:p>
              <a:pPr eaLnBrk="1" fontAlgn="auto" hangingPunct="1">
                <a:spcBef>
                  <a:spcPts val="0"/>
                </a:spcBef>
                <a:spcAft>
                  <a:spcPts val="0"/>
                </a:spcAft>
                <a:defRPr/>
              </a:pPr>
              <a:endParaRPr lang="en-US" sz="1350">
                <a:latin typeface="Arial" charset="0"/>
                <a:cs typeface="Arial" charset="0"/>
              </a:endParaRPr>
            </a:p>
          </p:txBody>
        </p:sp>
        <p:grpSp>
          <p:nvGrpSpPr>
            <p:cNvPr id="6" name="Group 4"/>
            <p:cNvGrpSpPr>
              <a:grpSpLocks/>
            </p:cNvGrpSpPr>
            <p:nvPr userDrawn="1"/>
          </p:nvGrpSpPr>
          <p:grpSpPr bwMode="auto">
            <a:xfrm>
              <a:off x="-1261" y="-157"/>
              <a:ext cx="7021" cy="1190"/>
              <a:chOff x="-1261" y="-154"/>
              <a:chExt cx="7021" cy="1190"/>
            </a:xfrm>
          </p:grpSpPr>
          <p:sp>
            <p:nvSpPr>
              <p:cNvPr id="8" name="Freeform 5"/>
              <p:cNvSpPr>
                <a:spLocks/>
              </p:cNvSpPr>
              <p:nvPr userDrawn="1"/>
            </p:nvSpPr>
            <p:spPr bwMode="ltGray">
              <a:xfrm>
                <a:off x="0" y="4"/>
                <a:ext cx="5760" cy="1032"/>
              </a:xfrm>
              <a:custGeom>
                <a:avLst/>
                <a:gdLst>
                  <a:gd name="T0" fmla="*/ 64333 w 4848"/>
                  <a:gd name="T1" fmla="*/ 203416971 h 432"/>
                  <a:gd name="T2" fmla="*/ 0 w 4848"/>
                  <a:gd name="T3" fmla="*/ 203416971 h 432"/>
                  <a:gd name="T4" fmla="*/ 0 w 4848"/>
                  <a:gd name="T5" fmla="*/ 0 h 432"/>
                  <a:gd name="T6" fmla="*/ 64333 w 4848"/>
                  <a:gd name="T7" fmla="*/ 0 h 432"/>
                  <a:gd name="T8" fmla="*/ 64333 w 4848"/>
                  <a:gd name="T9" fmla="*/ 203416971 h 4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48" h="432">
                    <a:moveTo>
                      <a:pt x="4848" y="432"/>
                    </a:moveTo>
                    <a:lnTo>
                      <a:pt x="0" y="432"/>
                    </a:lnTo>
                    <a:lnTo>
                      <a:pt x="0" y="0"/>
                    </a:lnTo>
                    <a:lnTo>
                      <a:pt x="4848" y="0"/>
                    </a:lnTo>
                    <a:lnTo>
                      <a:pt x="4848" y="432"/>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nvGrpSpPr>
              <p:cNvPr id="9" name="Group 6"/>
              <p:cNvGrpSpPr>
                <a:grpSpLocks/>
              </p:cNvGrpSpPr>
              <p:nvPr userDrawn="1"/>
            </p:nvGrpSpPr>
            <p:grpSpPr bwMode="auto">
              <a:xfrm>
                <a:off x="333" y="-9"/>
                <a:ext cx="5176" cy="1044"/>
                <a:chOff x="333" y="-9"/>
                <a:chExt cx="5176" cy="1044"/>
              </a:xfrm>
            </p:grpSpPr>
            <p:sp>
              <p:nvSpPr>
                <p:cNvPr id="38" name="Freeform 7"/>
                <p:cNvSpPr>
                  <a:spLocks/>
                </p:cNvSpPr>
                <p:nvPr userDrawn="1"/>
              </p:nvSpPr>
              <p:spPr bwMode="ltGray">
                <a:xfrm>
                  <a:off x="3230" y="949"/>
                  <a:ext cx="17" cy="20"/>
                </a:xfrm>
                <a:custGeom>
                  <a:avLst/>
                  <a:gdLst>
                    <a:gd name="T0" fmla="*/ 33 w 15"/>
                    <a:gd name="T1" fmla="*/ 3 h 23"/>
                    <a:gd name="T2" fmla="*/ 97 w 15"/>
                    <a:gd name="T3" fmla="*/ 3 h 23"/>
                    <a:gd name="T4" fmla="*/ 86 w 15"/>
                    <a:gd name="T5" fmla="*/ 3 h 23"/>
                    <a:gd name="T6" fmla="*/ 33 w 15"/>
                    <a:gd name="T7" fmla="*/ 3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39" name="Freeform 8"/>
                <p:cNvSpPr>
                  <a:spLocks/>
                </p:cNvSpPr>
                <p:nvPr userDrawn="1"/>
              </p:nvSpPr>
              <p:spPr bwMode="ltGray">
                <a:xfrm>
                  <a:off x="3406" y="1015"/>
                  <a:ext cx="21" cy="20"/>
                </a:xfrm>
                <a:custGeom>
                  <a:avLst/>
                  <a:gdLst>
                    <a:gd name="T0" fmla="*/ 3 w 20"/>
                    <a:gd name="T1" fmla="*/ 3 h 23"/>
                    <a:gd name="T2" fmla="*/ 26 w 20"/>
                    <a:gd name="T3" fmla="*/ 3 h 23"/>
                    <a:gd name="T4" fmla="*/ 7 w 20"/>
                    <a:gd name="T5" fmla="*/ 3 h 23"/>
                    <a:gd name="T6" fmla="*/ 3 w 20"/>
                    <a:gd name="T7" fmla="*/ 3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0" name="Freeform 9"/>
                <p:cNvSpPr>
                  <a:spLocks/>
                </p:cNvSpPr>
                <p:nvPr userDrawn="1"/>
              </p:nvSpPr>
              <p:spPr bwMode="ltGray">
                <a:xfrm>
                  <a:off x="2909" y="908"/>
                  <a:ext cx="31" cy="34"/>
                </a:xfrm>
                <a:custGeom>
                  <a:avLst/>
                  <a:gdLst>
                    <a:gd name="T0" fmla="*/ 31 w 30"/>
                    <a:gd name="T1" fmla="*/ 2 h 42"/>
                    <a:gd name="T2" fmla="*/ 8 w 30"/>
                    <a:gd name="T3" fmla="*/ 2 h 42"/>
                    <a:gd name="T4" fmla="*/ 0 w 30"/>
                    <a:gd name="T5" fmla="*/ 2 h 42"/>
                    <a:gd name="T6" fmla="*/ 31 w 30"/>
                    <a:gd name="T7" fmla="*/ 2 h 42"/>
                    <a:gd name="T8" fmla="*/ 45 w 30"/>
                    <a:gd name="T9" fmla="*/ 2 h 42"/>
                    <a:gd name="T10" fmla="*/ 43 w 30"/>
                    <a:gd name="T11" fmla="*/ 2 h 42"/>
                    <a:gd name="T12" fmla="*/ 31 w 30"/>
                    <a:gd name="T13" fmla="*/ 2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1" name="Freeform 10"/>
                <p:cNvSpPr>
                  <a:spLocks/>
                </p:cNvSpPr>
                <p:nvPr userDrawn="1"/>
              </p:nvSpPr>
              <p:spPr bwMode="ltGray">
                <a:xfrm>
                  <a:off x="2551" y="940"/>
                  <a:ext cx="25" cy="12"/>
                </a:xfrm>
                <a:custGeom>
                  <a:avLst/>
                  <a:gdLst>
                    <a:gd name="T0" fmla="*/ 15 w 25"/>
                    <a:gd name="T1" fmla="*/ 2 h 16"/>
                    <a:gd name="T2" fmla="*/ 3 w 25"/>
                    <a:gd name="T3" fmla="*/ 2 h 16"/>
                    <a:gd name="T4" fmla="*/ 15 w 25"/>
                    <a:gd name="T5" fmla="*/ 0 h 16"/>
                    <a:gd name="T6" fmla="*/ 15 w 25"/>
                    <a:gd name="T7" fmla="*/ 2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2" name="Freeform 11"/>
                <p:cNvSpPr>
                  <a:spLocks/>
                </p:cNvSpPr>
                <p:nvPr userDrawn="1"/>
              </p:nvSpPr>
              <p:spPr bwMode="ltGray">
                <a:xfrm>
                  <a:off x="2443" y="954"/>
                  <a:ext cx="65" cy="39"/>
                </a:xfrm>
                <a:custGeom>
                  <a:avLst/>
                  <a:gdLst>
                    <a:gd name="T0" fmla="*/ 14 w 65"/>
                    <a:gd name="T1" fmla="*/ 3 h 46"/>
                    <a:gd name="T2" fmla="*/ 30 w 65"/>
                    <a:gd name="T3" fmla="*/ 3 h 46"/>
                    <a:gd name="T4" fmla="*/ 42 w 65"/>
                    <a:gd name="T5" fmla="*/ 0 h 46"/>
                    <a:gd name="T6" fmla="*/ 58 w 65"/>
                    <a:gd name="T7" fmla="*/ 3 h 46"/>
                    <a:gd name="T8" fmla="*/ 32 w 65"/>
                    <a:gd name="T9" fmla="*/ 3 h 46"/>
                    <a:gd name="T10" fmla="*/ 12 w 65"/>
                    <a:gd name="T11" fmla="*/ 3 h 46"/>
                    <a:gd name="T12" fmla="*/ 8 w 65"/>
                    <a:gd name="T13" fmla="*/ 3 h 46"/>
                    <a:gd name="T14" fmla="*/ 12 w 65"/>
                    <a:gd name="T15" fmla="*/ 3 h 46"/>
                    <a:gd name="T16" fmla="*/ 14 w 65"/>
                    <a:gd name="T17" fmla="*/ 3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3" name="Freeform 12"/>
                <p:cNvSpPr>
                  <a:spLocks/>
                </p:cNvSpPr>
                <p:nvPr userDrawn="1"/>
              </p:nvSpPr>
              <p:spPr bwMode="ltGray">
                <a:xfrm>
                  <a:off x="2375" y="952"/>
                  <a:ext cx="68" cy="39"/>
                </a:xfrm>
                <a:custGeom>
                  <a:avLst/>
                  <a:gdLst>
                    <a:gd name="T0" fmla="*/ 0 w 69"/>
                    <a:gd name="T1" fmla="*/ 2 h 47"/>
                    <a:gd name="T2" fmla="*/ 18 w 69"/>
                    <a:gd name="T3" fmla="*/ 2 h 47"/>
                    <a:gd name="T4" fmla="*/ 37 w 69"/>
                    <a:gd name="T5" fmla="*/ 1 h 47"/>
                    <a:gd name="T6" fmla="*/ 49 w 69"/>
                    <a:gd name="T7" fmla="*/ 2 h 47"/>
                    <a:gd name="T8" fmla="*/ 35 w 69"/>
                    <a:gd name="T9" fmla="*/ 2 h 47"/>
                    <a:gd name="T10" fmla="*/ 28 w 69"/>
                    <a:gd name="T11" fmla="*/ 2 h 47"/>
                    <a:gd name="T12" fmla="*/ 22 w 69"/>
                    <a:gd name="T13" fmla="*/ 2 h 47"/>
                    <a:gd name="T14" fmla="*/ 16 w 69"/>
                    <a:gd name="T15" fmla="*/ 2 h 47"/>
                    <a:gd name="T16" fmla="*/ 12 w 69"/>
                    <a:gd name="T17" fmla="*/ 2 h 47"/>
                    <a:gd name="T18" fmla="*/ 0 w 69"/>
                    <a:gd name="T19" fmla="*/ 2 h 47"/>
                    <a:gd name="T20" fmla="*/ 0 w 69"/>
                    <a:gd name="T21" fmla="*/ 2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4" name="Freeform 13"/>
                <p:cNvSpPr>
                  <a:spLocks/>
                </p:cNvSpPr>
                <p:nvPr userDrawn="1"/>
              </p:nvSpPr>
              <p:spPr bwMode="ltGray">
                <a:xfrm>
                  <a:off x="2007" y="739"/>
                  <a:ext cx="354" cy="228"/>
                </a:xfrm>
                <a:custGeom>
                  <a:avLst/>
                  <a:gdLst>
                    <a:gd name="T0" fmla="*/ 10 w 355"/>
                    <a:gd name="T1" fmla="*/ 2 h 277"/>
                    <a:gd name="T2" fmla="*/ 36 w 355"/>
                    <a:gd name="T3" fmla="*/ 2 h 277"/>
                    <a:gd name="T4" fmla="*/ 46 w 355"/>
                    <a:gd name="T5" fmla="*/ 2 h 277"/>
                    <a:gd name="T6" fmla="*/ 76 w 355"/>
                    <a:gd name="T7" fmla="*/ 2 h 277"/>
                    <a:gd name="T8" fmla="*/ 92 w 355"/>
                    <a:gd name="T9" fmla="*/ 4 h 277"/>
                    <a:gd name="T10" fmla="*/ 122 w 355"/>
                    <a:gd name="T11" fmla="*/ 6 h 277"/>
                    <a:gd name="T12" fmla="*/ 136 w 355"/>
                    <a:gd name="T13" fmla="*/ 7 h 277"/>
                    <a:gd name="T14" fmla="*/ 148 w 355"/>
                    <a:gd name="T15" fmla="*/ 7 h 277"/>
                    <a:gd name="T16" fmla="*/ 154 w 355"/>
                    <a:gd name="T17" fmla="*/ 8 h 277"/>
                    <a:gd name="T18" fmla="*/ 176 w 355"/>
                    <a:gd name="T19" fmla="*/ 8 h 277"/>
                    <a:gd name="T20" fmla="*/ 170 w 355"/>
                    <a:gd name="T21" fmla="*/ 11 h 277"/>
                    <a:gd name="T22" fmla="*/ 177 w 355"/>
                    <a:gd name="T23" fmla="*/ 12 h 277"/>
                    <a:gd name="T24" fmla="*/ 183 w 355"/>
                    <a:gd name="T25" fmla="*/ 12 h 277"/>
                    <a:gd name="T26" fmla="*/ 201 w 355"/>
                    <a:gd name="T27" fmla="*/ 12 h 277"/>
                    <a:gd name="T28" fmla="*/ 221 w 355"/>
                    <a:gd name="T29" fmla="*/ 13 h 277"/>
                    <a:gd name="T30" fmla="*/ 239 w 355"/>
                    <a:gd name="T31" fmla="*/ 13 h 277"/>
                    <a:gd name="T32" fmla="*/ 257 w 355"/>
                    <a:gd name="T33" fmla="*/ 13 h 277"/>
                    <a:gd name="T34" fmla="*/ 281 w 355"/>
                    <a:gd name="T35" fmla="*/ 14 h 277"/>
                    <a:gd name="T36" fmla="*/ 299 w 355"/>
                    <a:gd name="T37" fmla="*/ 14 h 277"/>
                    <a:gd name="T38" fmla="*/ 337 w 355"/>
                    <a:gd name="T39" fmla="*/ 14 h 277"/>
                    <a:gd name="T40" fmla="*/ 327 w 355"/>
                    <a:gd name="T41" fmla="*/ 15 h 277"/>
                    <a:gd name="T42" fmla="*/ 307 w 355"/>
                    <a:gd name="T43" fmla="*/ 14 h 277"/>
                    <a:gd name="T44" fmla="*/ 285 w 355"/>
                    <a:gd name="T45" fmla="*/ 14 h 277"/>
                    <a:gd name="T46" fmla="*/ 273 w 355"/>
                    <a:gd name="T47" fmla="*/ 14 h 277"/>
                    <a:gd name="T48" fmla="*/ 237 w 355"/>
                    <a:gd name="T49" fmla="*/ 14 h 277"/>
                    <a:gd name="T50" fmla="*/ 219 w 355"/>
                    <a:gd name="T51" fmla="*/ 14 h 277"/>
                    <a:gd name="T52" fmla="*/ 172 w 355"/>
                    <a:gd name="T53" fmla="*/ 13 h 277"/>
                    <a:gd name="T54" fmla="*/ 160 w 355"/>
                    <a:gd name="T55" fmla="*/ 12 h 277"/>
                    <a:gd name="T56" fmla="*/ 126 w 355"/>
                    <a:gd name="T57" fmla="*/ 11 h 277"/>
                    <a:gd name="T58" fmla="*/ 108 w 355"/>
                    <a:gd name="T59" fmla="*/ 10 h 277"/>
                    <a:gd name="T60" fmla="*/ 94 w 355"/>
                    <a:gd name="T61" fmla="*/ 8 h 277"/>
                    <a:gd name="T62" fmla="*/ 68 w 355"/>
                    <a:gd name="T63" fmla="*/ 6 h 277"/>
                    <a:gd name="T64" fmla="*/ 64 w 355"/>
                    <a:gd name="T65" fmla="*/ 6 h 277"/>
                    <a:gd name="T66" fmla="*/ 58 w 355"/>
                    <a:gd name="T67" fmla="*/ 6 h 277"/>
                    <a:gd name="T68" fmla="*/ 54 w 355"/>
                    <a:gd name="T69" fmla="*/ 5 h 277"/>
                    <a:gd name="T70" fmla="*/ 38 w 355"/>
                    <a:gd name="T71" fmla="*/ 3 h 277"/>
                    <a:gd name="T72" fmla="*/ 20 w 355"/>
                    <a:gd name="T73" fmla="*/ 2 h 277"/>
                    <a:gd name="T74" fmla="*/ 4 w 355"/>
                    <a:gd name="T75" fmla="*/ 2 h 277"/>
                    <a:gd name="T76" fmla="*/ 10 w 355"/>
                    <a:gd name="T77" fmla="*/ 2 h 277"/>
                    <a:gd name="T78" fmla="*/ 10 w 355"/>
                    <a:gd name="T79" fmla="*/ 2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5" name="Freeform 14"/>
                <p:cNvSpPr>
                  <a:spLocks/>
                </p:cNvSpPr>
                <p:nvPr userDrawn="1"/>
              </p:nvSpPr>
              <p:spPr bwMode="ltGray">
                <a:xfrm>
                  <a:off x="2222" y="724"/>
                  <a:ext cx="157" cy="167"/>
                </a:xfrm>
                <a:custGeom>
                  <a:avLst/>
                  <a:gdLst>
                    <a:gd name="T0" fmla="*/ 54 w 156"/>
                    <a:gd name="T1" fmla="*/ 2 h 206"/>
                    <a:gd name="T2" fmla="*/ 66 w 156"/>
                    <a:gd name="T3" fmla="*/ 2 h 206"/>
                    <a:gd name="T4" fmla="*/ 68 w 156"/>
                    <a:gd name="T5" fmla="*/ 2 h 206"/>
                    <a:gd name="T6" fmla="*/ 95 w 156"/>
                    <a:gd name="T7" fmla="*/ 2 h 206"/>
                    <a:gd name="T8" fmla="*/ 121 w 156"/>
                    <a:gd name="T9" fmla="*/ 2 h 206"/>
                    <a:gd name="T10" fmla="*/ 127 w 156"/>
                    <a:gd name="T11" fmla="*/ 2 h 206"/>
                    <a:gd name="T12" fmla="*/ 139 w 156"/>
                    <a:gd name="T13" fmla="*/ 0 h 206"/>
                    <a:gd name="T14" fmla="*/ 165 w 156"/>
                    <a:gd name="T15" fmla="*/ 2 h 206"/>
                    <a:gd name="T16" fmla="*/ 161 w 156"/>
                    <a:gd name="T17" fmla="*/ 2 h 206"/>
                    <a:gd name="T18" fmla="*/ 141 w 156"/>
                    <a:gd name="T19" fmla="*/ 2 h 206"/>
                    <a:gd name="T20" fmla="*/ 147 w 156"/>
                    <a:gd name="T21" fmla="*/ 4 h 206"/>
                    <a:gd name="T22" fmla="*/ 157 w 156"/>
                    <a:gd name="T23" fmla="*/ 5 h 206"/>
                    <a:gd name="T24" fmla="*/ 161 w 156"/>
                    <a:gd name="T25" fmla="*/ 5 h 206"/>
                    <a:gd name="T26" fmla="*/ 143 w 156"/>
                    <a:gd name="T27" fmla="*/ 5 h 206"/>
                    <a:gd name="T28" fmla="*/ 131 w 156"/>
                    <a:gd name="T29" fmla="*/ 6 h 206"/>
                    <a:gd name="T30" fmla="*/ 119 w 156"/>
                    <a:gd name="T31" fmla="*/ 6 h 206"/>
                    <a:gd name="T32" fmla="*/ 115 w 156"/>
                    <a:gd name="T33" fmla="*/ 8 h 206"/>
                    <a:gd name="T34" fmla="*/ 103 w 156"/>
                    <a:gd name="T35" fmla="*/ 9 h 206"/>
                    <a:gd name="T36" fmla="*/ 97 w 156"/>
                    <a:gd name="T37" fmla="*/ 9 h 206"/>
                    <a:gd name="T38" fmla="*/ 76 w 156"/>
                    <a:gd name="T39" fmla="*/ 9 h 206"/>
                    <a:gd name="T40" fmla="*/ 72 w 156"/>
                    <a:gd name="T41" fmla="*/ 8 h 206"/>
                    <a:gd name="T42" fmla="*/ 60 w 156"/>
                    <a:gd name="T43" fmla="*/ 8 h 206"/>
                    <a:gd name="T44" fmla="*/ 42 w 156"/>
                    <a:gd name="T45" fmla="*/ 8 h 206"/>
                    <a:gd name="T46" fmla="*/ 28 w 156"/>
                    <a:gd name="T47" fmla="*/ 8 h 206"/>
                    <a:gd name="T48" fmla="*/ 10 w 156"/>
                    <a:gd name="T49" fmla="*/ 6 h 206"/>
                    <a:gd name="T50" fmla="*/ 4 w 156"/>
                    <a:gd name="T51" fmla="*/ 5 h 206"/>
                    <a:gd name="T52" fmla="*/ 0 w 156"/>
                    <a:gd name="T53" fmla="*/ 5 h 206"/>
                    <a:gd name="T54" fmla="*/ 20 w 156"/>
                    <a:gd name="T55" fmla="*/ 4 h 206"/>
                    <a:gd name="T56" fmla="*/ 32 w 156"/>
                    <a:gd name="T57" fmla="*/ 4 h 206"/>
                    <a:gd name="T58" fmla="*/ 34 w 156"/>
                    <a:gd name="T59" fmla="*/ 3 h 206"/>
                    <a:gd name="T60" fmla="*/ 52 w 156"/>
                    <a:gd name="T61" fmla="*/ 2 h 206"/>
                    <a:gd name="T62" fmla="*/ 54 w 156"/>
                    <a:gd name="T63" fmla="*/ 2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6" name="Freeform 15"/>
                <p:cNvSpPr>
                  <a:spLocks/>
                </p:cNvSpPr>
                <p:nvPr userDrawn="1"/>
              </p:nvSpPr>
              <p:spPr bwMode="ltGray">
                <a:xfrm>
                  <a:off x="2375" y="800"/>
                  <a:ext cx="110" cy="32"/>
                </a:xfrm>
                <a:custGeom>
                  <a:avLst/>
                  <a:gdLst>
                    <a:gd name="T0" fmla="*/ 4 w 109"/>
                    <a:gd name="T1" fmla="*/ 3 h 38"/>
                    <a:gd name="T2" fmla="*/ 18 w 109"/>
                    <a:gd name="T3" fmla="*/ 3 h 38"/>
                    <a:gd name="T4" fmla="*/ 46 w 109"/>
                    <a:gd name="T5" fmla="*/ 3 h 38"/>
                    <a:gd name="T6" fmla="*/ 87 w 109"/>
                    <a:gd name="T7" fmla="*/ 3 h 38"/>
                    <a:gd name="T8" fmla="*/ 105 w 109"/>
                    <a:gd name="T9" fmla="*/ 0 h 38"/>
                    <a:gd name="T10" fmla="*/ 91 w 109"/>
                    <a:gd name="T11" fmla="*/ 3 h 38"/>
                    <a:gd name="T12" fmla="*/ 75 w 109"/>
                    <a:gd name="T13" fmla="*/ 3 h 38"/>
                    <a:gd name="T14" fmla="*/ 42 w 109"/>
                    <a:gd name="T15" fmla="*/ 3 h 38"/>
                    <a:gd name="T16" fmla="*/ 14 w 109"/>
                    <a:gd name="T17" fmla="*/ 3 h 38"/>
                    <a:gd name="T18" fmla="*/ 4 w 109"/>
                    <a:gd name="T19" fmla="*/ 3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7" name="Freeform 16"/>
                <p:cNvSpPr>
                  <a:spLocks/>
                </p:cNvSpPr>
                <p:nvPr userDrawn="1"/>
              </p:nvSpPr>
              <p:spPr bwMode="ltGray">
                <a:xfrm>
                  <a:off x="2370" y="839"/>
                  <a:ext cx="75" cy="84"/>
                </a:xfrm>
                <a:custGeom>
                  <a:avLst/>
                  <a:gdLst>
                    <a:gd name="T0" fmla="*/ 8 w 76"/>
                    <a:gd name="T1" fmla="*/ 2 h 104"/>
                    <a:gd name="T2" fmla="*/ 18 w 76"/>
                    <a:gd name="T3" fmla="*/ 0 h 104"/>
                    <a:gd name="T4" fmla="*/ 34 w 76"/>
                    <a:gd name="T5" fmla="*/ 2 h 104"/>
                    <a:gd name="T6" fmla="*/ 47 w 76"/>
                    <a:gd name="T7" fmla="*/ 2 h 104"/>
                    <a:gd name="T8" fmla="*/ 38 w 76"/>
                    <a:gd name="T9" fmla="*/ 2 h 104"/>
                    <a:gd name="T10" fmla="*/ 39 w 76"/>
                    <a:gd name="T11" fmla="*/ 2 h 104"/>
                    <a:gd name="T12" fmla="*/ 43 w 76"/>
                    <a:gd name="T13" fmla="*/ 2 h 104"/>
                    <a:gd name="T14" fmla="*/ 38 w 76"/>
                    <a:gd name="T15" fmla="*/ 3 h 104"/>
                    <a:gd name="T16" fmla="*/ 34 w 76"/>
                    <a:gd name="T17" fmla="*/ 2 h 104"/>
                    <a:gd name="T18" fmla="*/ 22 w 76"/>
                    <a:gd name="T19" fmla="*/ 2 h 104"/>
                    <a:gd name="T20" fmla="*/ 28 w 76"/>
                    <a:gd name="T21" fmla="*/ 2 h 104"/>
                    <a:gd name="T22" fmla="*/ 30 w 76"/>
                    <a:gd name="T23" fmla="*/ 3 h 104"/>
                    <a:gd name="T24" fmla="*/ 20 w 76"/>
                    <a:gd name="T25" fmla="*/ 4 h 104"/>
                    <a:gd name="T26" fmla="*/ 12 w 76"/>
                    <a:gd name="T27" fmla="*/ 4 h 104"/>
                    <a:gd name="T28" fmla="*/ 8 w 76"/>
                    <a:gd name="T29" fmla="*/ 4 h 104"/>
                    <a:gd name="T30" fmla="*/ 0 w 76"/>
                    <a:gd name="T31" fmla="*/ 2 h 104"/>
                    <a:gd name="T32" fmla="*/ 2 w 76"/>
                    <a:gd name="T33" fmla="*/ 2 h 104"/>
                    <a:gd name="T34" fmla="*/ 8 w 76"/>
                    <a:gd name="T35" fmla="*/ 2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8" name="Freeform 17"/>
                <p:cNvSpPr>
                  <a:spLocks/>
                </p:cNvSpPr>
                <p:nvPr userDrawn="1"/>
              </p:nvSpPr>
              <p:spPr bwMode="ltGray">
                <a:xfrm>
                  <a:off x="2497" y="793"/>
                  <a:ext cx="37" cy="49"/>
                </a:xfrm>
                <a:custGeom>
                  <a:avLst/>
                  <a:gdLst>
                    <a:gd name="T0" fmla="*/ 3 w 37"/>
                    <a:gd name="T1" fmla="*/ 2 h 61"/>
                    <a:gd name="T2" fmla="*/ 13 w 37"/>
                    <a:gd name="T3" fmla="*/ 0 h 61"/>
                    <a:gd name="T4" fmla="*/ 15 w 37"/>
                    <a:gd name="T5" fmla="*/ 2 h 61"/>
                    <a:gd name="T6" fmla="*/ 37 w 37"/>
                    <a:gd name="T7" fmla="*/ 2 h 61"/>
                    <a:gd name="T8" fmla="*/ 19 w 37"/>
                    <a:gd name="T9" fmla="*/ 2 h 61"/>
                    <a:gd name="T10" fmla="*/ 5 w 37"/>
                    <a:gd name="T11" fmla="*/ 2 h 61"/>
                    <a:gd name="T12" fmla="*/ 1 w 37"/>
                    <a:gd name="T13" fmla="*/ 2 h 61"/>
                    <a:gd name="T14" fmla="*/ 3 w 37"/>
                    <a:gd name="T15" fmla="*/ 2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9" name="Freeform 18"/>
                <p:cNvSpPr>
                  <a:spLocks/>
                </p:cNvSpPr>
                <p:nvPr userDrawn="1"/>
              </p:nvSpPr>
              <p:spPr bwMode="ltGray">
                <a:xfrm>
                  <a:off x="2506" y="869"/>
                  <a:ext cx="47" cy="24"/>
                </a:xfrm>
                <a:custGeom>
                  <a:avLst/>
                  <a:gdLst>
                    <a:gd name="T0" fmla="*/ 7 w 49"/>
                    <a:gd name="T1" fmla="*/ 0 h 29"/>
                    <a:gd name="T2" fmla="*/ 14 w 49"/>
                    <a:gd name="T3" fmla="*/ 0 h 29"/>
                    <a:gd name="T4" fmla="*/ 27 w 49"/>
                    <a:gd name="T5" fmla="*/ 2 h 29"/>
                    <a:gd name="T6" fmla="*/ 20 w 49"/>
                    <a:gd name="T7" fmla="*/ 2 h 29"/>
                    <a:gd name="T8" fmla="*/ 3 w 49"/>
                    <a:gd name="T9" fmla="*/ 2 h 29"/>
                    <a:gd name="T10" fmla="*/ 7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0" name="Freeform 19"/>
                <p:cNvSpPr>
                  <a:spLocks/>
                </p:cNvSpPr>
                <p:nvPr userDrawn="1"/>
              </p:nvSpPr>
              <p:spPr bwMode="ltGray">
                <a:xfrm>
                  <a:off x="2555" y="832"/>
                  <a:ext cx="61" cy="42"/>
                </a:xfrm>
                <a:custGeom>
                  <a:avLst/>
                  <a:gdLst>
                    <a:gd name="T0" fmla="*/ 21 w 61"/>
                    <a:gd name="T1" fmla="*/ 5 h 48"/>
                    <a:gd name="T2" fmla="*/ 15 w 61"/>
                    <a:gd name="T3" fmla="*/ 4 h 48"/>
                    <a:gd name="T4" fmla="*/ 3 w 61"/>
                    <a:gd name="T5" fmla="*/ 4 h 48"/>
                    <a:gd name="T6" fmla="*/ 13 w 61"/>
                    <a:gd name="T7" fmla="*/ 4 h 48"/>
                    <a:gd name="T8" fmla="*/ 25 w 61"/>
                    <a:gd name="T9" fmla="*/ 0 h 48"/>
                    <a:gd name="T10" fmla="*/ 49 w 61"/>
                    <a:gd name="T11" fmla="*/ 4 h 48"/>
                    <a:gd name="T12" fmla="*/ 53 w 61"/>
                    <a:gd name="T13" fmla="*/ 4 h 48"/>
                    <a:gd name="T14" fmla="*/ 61 w 61"/>
                    <a:gd name="T15" fmla="*/ 4 h 48"/>
                    <a:gd name="T16" fmla="*/ 41 w 61"/>
                    <a:gd name="T17" fmla="*/ 5 h 48"/>
                    <a:gd name="T18" fmla="*/ 23 w 61"/>
                    <a:gd name="T19" fmla="*/ 7 h 48"/>
                    <a:gd name="T20" fmla="*/ 21 w 61"/>
                    <a:gd name="T21" fmla="*/ 5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1" name="Freeform 20"/>
                <p:cNvSpPr>
                  <a:spLocks/>
                </p:cNvSpPr>
                <p:nvPr userDrawn="1"/>
              </p:nvSpPr>
              <p:spPr bwMode="ltGray">
                <a:xfrm>
                  <a:off x="2572" y="852"/>
                  <a:ext cx="286" cy="149"/>
                </a:xfrm>
                <a:custGeom>
                  <a:avLst/>
                  <a:gdLst>
                    <a:gd name="T0" fmla="*/ 46 w 286"/>
                    <a:gd name="T1" fmla="*/ 2 h 182"/>
                    <a:gd name="T2" fmla="*/ 36 w 286"/>
                    <a:gd name="T3" fmla="*/ 2 h 182"/>
                    <a:gd name="T4" fmla="*/ 26 w 286"/>
                    <a:gd name="T5" fmla="*/ 2 h 182"/>
                    <a:gd name="T6" fmla="*/ 0 w 286"/>
                    <a:gd name="T7" fmla="*/ 2 h 182"/>
                    <a:gd name="T8" fmla="*/ 10 w 286"/>
                    <a:gd name="T9" fmla="*/ 2 h 182"/>
                    <a:gd name="T10" fmla="*/ 16 w 286"/>
                    <a:gd name="T11" fmla="*/ 3 h 182"/>
                    <a:gd name="T12" fmla="*/ 24 w 286"/>
                    <a:gd name="T13" fmla="*/ 2 h 182"/>
                    <a:gd name="T14" fmla="*/ 30 w 286"/>
                    <a:gd name="T15" fmla="*/ 2 h 182"/>
                    <a:gd name="T16" fmla="*/ 48 w 286"/>
                    <a:gd name="T17" fmla="*/ 2 h 182"/>
                    <a:gd name="T18" fmla="*/ 70 w 286"/>
                    <a:gd name="T19" fmla="*/ 3 h 182"/>
                    <a:gd name="T20" fmla="*/ 88 w 286"/>
                    <a:gd name="T21" fmla="*/ 3 h 182"/>
                    <a:gd name="T22" fmla="*/ 106 w 286"/>
                    <a:gd name="T23" fmla="*/ 5 h 182"/>
                    <a:gd name="T24" fmla="*/ 104 w 286"/>
                    <a:gd name="T25" fmla="*/ 6 h 182"/>
                    <a:gd name="T26" fmla="*/ 98 w 286"/>
                    <a:gd name="T27" fmla="*/ 7 h 182"/>
                    <a:gd name="T28" fmla="*/ 122 w 286"/>
                    <a:gd name="T29" fmla="*/ 6 h 182"/>
                    <a:gd name="T30" fmla="*/ 140 w 286"/>
                    <a:gd name="T31" fmla="*/ 7 h 182"/>
                    <a:gd name="T32" fmla="*/ 168 w 286"/>
                    <a:gd name="T33" fmla="*/ 7 h 182"/>
                    <a:gd name="T34" fmla="*/ 174 w 286"/>
                    <a:gd name="T35" fmla="*/ 7 h 182"/>
                    <a:gd name="T36" fmla="*/ 168 w 286"/>
                    <a:gd name="T37" fmla="*/ 7 h 182"/>
                    <a:gd name="T38" fmla="*/ 178 w 286"/>
                    <a:gd name="T39" fmla="*/ 7 h 182"/>
                    <a:gd name="T40" fmla="*/ 186 w 286"/>
                    <a:gd name="T41" fmla="*/ 6 h 182"/>
                    <a:gd name="T42" fmla="*/ 202 w 286"/>
                    <a:gd name="T43" fmla="*/ 6 h 182"/>
                    <a:gd name="T44" fmla="*/ 214 w 286"/>
                    <a:gd name="T45" fmla="*/ 6 h 182"/>
                    <a:gd name="T46" fmla="*/ 244 w 286"/>
                    <a:gd name="T47" fmla="*/ 9 h 182"/>
                    <a:gd name="T48" fmla="*/ 262 w 286"/>
                    <a:gd name="T49" fmla="*/ 9 h 182"/>
                    <a:gd name="T50" fmla="*/ 284 w 286"/>
                    <a:gd name="T51" fmla="*/ 9 h 182"/>
                    <a:gd name="T52" fmla="*/ 268 w 286"/>
                    <a:gd name="T53" fmla="*/ 7 h 182"/>
                    <a:gd name="T54" fmla="*/ 256 w 286"/>
                    <a:gd name="T55" fmla="*/ 7 h 182"/>
                    <a:gd name="T56" fmla="*/ 250 w 286"/>
                    <a:gd name="T57" fmla="*/ 6 h 182"/>
                    <a:gd name="T58" fmla="*/ 248 w 286"/>
                    <a:gd name="T59" fmla="*/ 6 h 182"/>
                    <a:gd name="T60" fmla="*/ 236 w 286"/>
                    <a:gd name="T61" fmla="*/ 6 h 182"/>
                    <a:gd name="T62" fmla="*/ 240 w 286"/>
                    <a:gd name="T63" fmla="*/ 5 h 182"/>
                    <a:gd name="T64" fmla="*/ 220 w 286"/>
                    <a:gd name="T65" fmla="*/ 4 h 182"/>
                    <a:gd name="T66" fmla="*/ 210 w 286"/>
                    <a:gd name="T67" fmla="*/ 3 h 182"/>
                    <a:gd name="T68" fmla="*/ 190 w 286"/>
                    <a:gd name="T69" fmla="*/ 2 h 182"/>
                    <a:gd name="T70" fmla="*/ 168 w 286"/>
                    <a:gd name="T71" fmla="*/ 2 h 182"/>
                    <a:gd name="T72" fmla="*/ 156 w 286"/>
                    <a:gd name="T73" fmla="*/ 2 h 182"/>
                    <a:gd name="T74" fmla="*/ 120 w 286"/>
                    <a:gd name="T75" fmla="*/ 2 h 182"/>
                    <a:gd name="T76" fmla="*/ 102 w 286"/>
                    <a:gd name="T77" fmla="*/ 2 h 182"/>
                    <a:gd name="T78" fmla="*/ 96 w 286"/>
                    <a:gd name="T79" fmla="*/ 0 h 182"/>
                    <a:gd name="T80" fmla="*/ 70 w 286"/>
                    <a:gd name="T81" fmla="*/ 2 h 182"/>
                    <a:gd name="T82" fmla="*/ 56 w 286"/>
                    <a:gd name="T83" fmla="*/ 2 h 182"/>
                    <a:gd name="T84" fmla="*/ 46 w 286"/>
                    <a:gd name="T85" fmla="*/ 2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2" name="Freeform 21"/>
                <p:cNvSpPr>
                  <a:spLocks/>
                </p:cNvSpPr>
                <p:nvPr userDrawn="1"/>
              </p:nvSpPr>
              <p:spPr bwMode="ltGray">
                <a:xfrm>
                  <a:off x="2820" y="866"/>
                  <a:ext cx="78" cy="64"/>
                </a:xfrm>
                <a:custGeom>
                  <a:avLst/>
                  <a:gdLst>
                    <a:gd name="T0" fmla="*/ 1 w 78"/>
                    <a:gd name="T1" fmla="*/ 2 h 78"/>
                    <a:gd name="T2" fmla="*/ 27 w 78"/>
                    <a:gd name="T3" fmla="*/ 3 h 78"/>
                    <a:gd name="T4" fmla="*/ 45 w 78"/>
                    <a:gd name="T5" fmla="*/ 2 h 78"/>
                    <a:gd name="T6" fmla="*/ 57 w 78"/>
                    <a:gd name="T7" fmla="*/ 2 h 78"/>
                    <a:gd name="T8" fmla="*/ 43 w 78"/>
                    <a:gd name="T9" fmla="*/ 2 h 78"/>
                    <a:gd name="T10" fmla="*/ 43 w 78"/>
                    <a:gd name="T11" fmla="*/ 2 h 78"/>
                    <a:gd name="T12" fmla="*/ 71 w 78"/>
                    <a:gd name="T13" fmla="*/ 2 h 78"/>
                    <a:gd name="T14" fmla="*/ 67 w 78"/>
                    <a:gd name="T15" fmla="*/ 2 h 78"/>
                    <a:gd name="T16" fmla="*/ 33 w 78"/>
                    <a:gd name="T17" fmla="*/ 4 h 78"/>
                    <a:gd name="T18" fmla="*/ 9 w 78"/>
                    <a:gd name="T19" fmla="*/ 3 h 78"/>
                    <a:gd name="T20" fmla="*/ 3 w 78"/>
                    <a:gd name="T21" fmla="*/ 3 h 78"/>
                    <a:gd name="T22" fmla="*/ 1 w 78"/>
                    <a:gd name="T23" fmla="*/ 2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3" name="Freeform 22"/>
                <p:cNvSpPr>
                  <a:spLocks/>
                </p:cNvSpPr>
                <p:nvPr userDrawn="1"/>
              </p:nvSpPr>
              <p:spPr bwMode="ltGray">
                <a:xfrm>
                  <a:off x="2984" y="732"/>
                  <a:ext cx="19" cy="14"/>
                </a:xfrm>
                <a:custGeom>
                  <a:avLst/>
                  <a:gdLst>
                    <a:gd name="T0" fmla="*/ 3 w 17"/>
                    <a:gd name="T1" fmla="*/ 2 h 18"/>
                    <a:gd name="T2" fmla="*/ 3 w 17"/>
                    <a:gd name="T3" fmla="*/ 2 h 18"/>
                    <a:gd name="T4" fmla="*/ 3 w 17"/>
                    <a:gd name="T5" fmla="*/ 2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4" name="Freeform 23"/>
                <p:cNvSpPr>
                  <a:spLocks/>
                </p:cNvSpPr>
                <p:nvPr userDrawn="1"/>
              </p:nvSpPr>
              <p:spPr bwMode="ltGray">
                <a:xfrm>
                  <a:off x="3083" y="830"/>
                  <a:ext cx="26" cy="19"/>
                </a:xfrm>
                <a:custGeom>
                  <a:avLst/>
                  <a:gdLst>
                    <a:gd name="T0" fmla="*/ 8 w 26"/>
                    <a:gd name="T1" fmla="*/ 3 h 22"/>
                    <a:gd name="T2" fmla="*/ 14 w 26"/>
                    <a:gd name="T3" fmla="*/ 0 h 22"/>
                    <a:gd name="T4" fmla="*/ 14 w 26"/>
                    <a:gd name="T5" fmla="*/ 3 h 22"/>
                    <a:gd name="T6" fmla="*/ 8 w 26"/>
                    <a:gd name="T7" fmla="*/ 3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5" name="Freeform 24"/>
                <p:cNvSpPr>
                  <a:spLocks/>
                </p:cNvSpPr>
                <p:nvPr userDrawn="1"/>
              </p:nvSpPr>
              <p:spPr bwMode="ltGray">
                <a:xfrm>
                  <a:off x="2766" y="610"/>
                  <a:ext cx="19" cy="12"/>
                </a:xfrm>
                <a:custGeom>
                  <a:avLst/>
                  <a:gdLst>
                    <a:gd name="T0" fmla="*/ 7 w 20"/>
                    <a:gd name="T1" fmla="*/ 2 h 15"/>
                    <a:gd name="T2" fmla="*/ 10 w 20"/>
                    <a:gd name="T3" fmla="*/ 2 h 15"/>
                    <a:gd name="T4" fmla="*/ 9 w 20"/>
                    <a:gd name="T5" fmla="*/ 2 h 15"/>
                    <a:gd name="T6" fmla="*/ 7 w 20"/>
                    <a:gd name="T7" fmla="*/ 2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6" name="Freeform 25"/>
                <p:cNvSpPr>
                  <a:spLocks/>
                </p:cNvSpPr>
                <p:nvPr userDrawn="1"/>
              </p:nvSpPr>
              <p:spPr bwMode="ltGray">
                <a:xfrm>
                  <a:off x="2600" y="712"/>
                  <a:ext cx="19" cy="12"/>
                </a:xfrm>
                <a:custGeom>
                  <a:avLst/>
                  <a:gdLst>
                    <a:gd name="T0" fmla="*/ 7 w 20"/>
                    <a:gd name="T1" fmla="*/ 2 h 15"/>
                    <a:gd name="T2" fmla="*/ 10 w 20"/>
                    <a:gd name="T3" fmla="*/ 2 h 15"/>
                    <a:gd name="T4" fmla="*/ 10 w 20"/>
                    <a:gd name="T5" fmla="*/ 2 h 15"/>
                    <a:gd name="T6" fmla="*/ 7 w 20"/>
                    <a:gd name="T7" fmla="*/ 2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7" name="Freeform 26"/>
                <p:cNvSpPr>
                  <a:spLocks/>
                </p:cNvSpPr>
                <p:nvPr userDrawn="1"/>
              </p:nvSpPr>
              <p:spPr bwMode="ltGray">
                <a:xfrm>
                  <a:off x="2417" y="680"/>
                  <a:ext cx="80" cy="66"/>
                </a:xfrm>
                <a:custGeom>
                  <a:avLst/>
                  <a:gdLst>
                    <a:gd name="T0" fmla="*/ 0 w 80"/>
                    <a:gd name="T1" fmla="*/ 2 h 80"/>
                    <a:gd name="T2" fmla="*/ 14 w 80"/>
                    <a:gd name="T3" fmla="*/ 2 h 80"/>
                    <a:gd name="T4" fmla="*/ 26 w 80"/>
                    <a:gd name="T5" fmla="*/ 2 h 80"/>
                    <a:gd name="T6" fmla="*/ 48 w 80"/>
                    <a:gd name="T7" fmla="*/ 2 h 80"/>
                    <a:gd name="T8" fmla="*/ 58 w 80"/>
                    <a:gd name="T9" fmla="*/ 0 h 80"/>
                    <a:gd name="T10" fmla="*/ 80 w 80"/>
                    <a:gd name="T11" fmla="*/ 2 h 80"/>
                    <a:gd name="T12" fmla="*/ 70 w 80"/>
                    <a:gd name="T13" fmla="*/ 3 h 80"/>
                    <a:gd name="T14" fmla="*/ 54 w 80"/>
                    <a:gd name="T15" fmla="*/ 4 h 80"/>
                    <a:gd name="T16" fmla="*/ 48 w 80"/>
                    <a:gd name="T17" fmla="*/ 5 h 80"/>
                    <a:gd name="T18" fmla="*/ 32 w 80"/>
                    <a:gd name="T19" fmla="*/ 4 h 80"/>
                    <a:gd name="T20" fmla="*/ 38 w 80"/>
                    <a:gd name="T21" fmla="*/ 3 h 80"/>
                    <a:gd name="T22" fmla="*/ 30 w 80"/>
                    <a:gd name="T23" fmla="*/ 2 h 80"/>
                    <a:gd name="T24" fmla="*/ 20 w 80"/>
                    <a:gd name="T25" fmla="*/ 2 h 80"/>
                    <a:gd name="T26" fmla="*/ 8 w 80"/>
                    <a:gd name="T27" fmla="*/ 3 h 80"/>
                    <a:gd name="T28" fmla="*/ 0 w 80"/>
                    <a:gd name="T29" fmla="*/ 2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8" name="Freeform 27"/>
                <p:cNvSpPr>
                  <a:spLocks/>
                </p:cNvSpPr>
                <p:nvPr userDrawn="1"/>
              </p:nvSpPr>
              <p:spPr bwMode="ltGray">
                <a:xfrm>
                  <a:off x="2391" y="541"/>
                  <a:ext cx="94" cy="142"/>
                </a:xfrm>
                <a:custGeom>
                  <a:avLst/>
                  <a:gdLst>
                    <a:gd name="T0" fmla="*/ 14 w 94"/>
                    <a:gd name="T1" fmla="*/ 5 h 174"/>
                    <a:gd name="T2" fmla="*/ 26 w 94"/>
                    <a:gd name="T3" fmla="*/ 6 h 174"/>
                    <a:gd name="T4" fmla="*/ 32 w 94"/>
                    <a:gd name="T5" fmla="*/ 5 h 174"/>
                    <a:gd name="T6" fmla="*/ 52 w 94"/>
                    <a:gd name="T7" fmla="*/ 5 h 174"/>
                    <a:gd name="T8" fmla="*/ 46 w 94"/>
                    <a:gd name="T9" fmla="*/ 6 h 174"/>
                    <a:gd name="T10" fmla="*/ 66 w 94"/>
                    <a:gd name="T11" fmla="*/ 6 h 174"/>
                    <a:gd name="T12" fmla="*/ 76 w 94"/>
                    <a:gd name="T13" fmla="*/ 7 h 174"/>
                    <a:gd name="T14" fmla="*/ 58 w 94"/>
                    <a:gd name="T15" fmla="*/ 7 h 174"/>
                    <a:gd name="T16" fmla="*/ 74 w 94"/>
                    <a:gd name="T17" fmla="*/ 9 h 174"/>
                    <a:gd name="T18" fmla="*/ 84 w 94"/>
                    <a:gd name="T19" fmla="*/ 7 h 174"/>
                    <a:gd name="T20" fmla="*/ 82 w 94"/>
                    <a:gd name="T21" fmla="*/ 6 h 174"/>
                    <a:gd name="T22" fmla="*/ 60 w 94"/>
                    <a:gd name="T23" fmla="*/ 5 h 174"/>
                    <a:gd name="T24" fmla="*/ 50 w 94"/>
                    <a:gd name="T25" fmla="*/ 4 h 174"/>
                    <a:gd name="T26" fmla="*/ 34 w 94"/>
                    <a:gd name="T27" fmla="*/ 4 h 174"/>
                    <a:gd name="T28" fmla="*/ 30 w 94"/>
                    <a:gd name="T29" fmla="*/ 3 h 174"/>
                    <a:gd name="T30" fmla="*/ 42 w 94"/>
                    <a:gd name="T31" fmla="*/ 2 h 174"/>
                    <a:gd name="T32" fmla="*/ 30 w 94"/>
                    <a:gd name="T33" fmla="*/ 0 h 174"/>
                    <a:gd name="T34" fmla="*/ 18 w 94"/>
                    <a:gd name="T35" fmla="*/ 2 h 174"/>
                    <a:gd name="T36" fmla="*/ 4 w 94"/>
                    <a:gd name="T37" fmla="*/ 2 h 174"/>
                    <a:gd name="T38" fmla="*/ 14 w 94"/>
                    <a:gd name="T39" fmla="*/ 4 h 174"/>
                    <a:gd name="T40" fmla="*/ 14 w 94"/>
                    <a:gd name="T41" fmla="*/ 5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9" name="Freeform 28"/>
                <p:cNvSpPr>
                  <a:spLocks/>
                </p:cNvSpPr>
                <p:nvPr userDrawn="1"/>
              </p:nvSpPr>
              <p:spPr bwMode="ltGray">
                <a:xfrm>
                  <a:off x="2415" y="644"/>
                  <a:ext cx="32" cy="41"/>
                </a:xfrm>
                <a:custGeom>
                  <a:avLst/>
                  <a:gdLst>
                    <a:gd name="T0" fmla="*/ 6 w 32"/>
                    <a:gd name="T1" fmla="*/ 2 h 50"/>
                    <a:gd name="T2" fmla="*/ 12 w 32"/>
                    <a:gd name="T3" fmla="*/ 0 h 50"/>
                    <a:gd name="T4" fmla="*/ 20 w 32"/>
                    <a:gd name="T5" fmla="*/ 2 h 50"/>
                    <a:gd name="T6" fmla="*/ 22 w 32"/>
                    <a:gd name="T7" fmla="*/ 2 h 50"/>
                    <a:gd name="T8" fmla="*/ 28 w 32"/>
                    <a:gd name="T9" fmla="*/ 2 h 50"/>
                    <a:gd name="T10" fmla="*/ 32 w 32"/>
                    <a:gd name="T11" fmla="*/ 2 h 50"/>
                    <a:gd name="T12" fmla="*/ 18 w 32"/>
                    <a:gd name="T13" fmla="*/ 2 h 50"/>
                    <a:gd name="T14" fmla="*/ 6 w 32"/>
                    <a:gd name="T15" fmla="*/ 2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0" name="Freeform 29"/>
                <p:cNvSpPr>
                  <a:spLocks/>
                </p:cNvSpPr>
                <p:nvPr userDrawn="1"/>
              </p:nvSpPr>
              <p:spPr bwMode="ltGray">
                <a:xfrm>
                  <a:off x="2349" y="654"/>
                  <a:ext cx="45" cy="41"/>
                </a:xfrm>
                <a:custGeom>
                  <a:avLst/>
                  <a:gdLst>
                    <a:gd name="T0" fmla="*/ 0 w 43"/>
                    <a:gd name="T1" fmla="*/ 2 h 50"/>
                    <a:gd name="T2" fmla="*/ 41 w 43"/>
                    <a:gd name="T3" fmla="*/ 2 h 50"/>
                    <a:gd name="T4" fmla="*/ 72 w 43"/>
                    <a:gd name="T5" fmla="*/ 0 h 50"/>
                    <a:gd name="T6" fmla="*/ 45 w 43"/>
                    <a:gd name="T7" fmla="*/ 2 h 50"/>
                    <a:gd name="T8" fmla="*/ 2 w 43"/>
                    <a:gd name="T9" fmla="*/ 2 h 50"/>
                    <a:gd name="T10" fmla="*/ 0 w 43"/>
                    <a:gd name="T11" fmla="*/ 2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1" name="Freeform 30"/>
                <p:cNvSpPr>
                  <a:spLocks/>
                </p:cNvSpPr>
                <p:nvPr userDrawn="1"/>
              </p:nvSpPr>
              <p:spPr bwMode="ltGray">
                <a:xfrm>
                  <a:off x="4808" y="597"/>
                  <a:ext cx="701" cy="438"/>
                </a:xfrm>
                <a:custGeom>
                  <a:avLst/>
                  <a:gdLst>
                    <a:gd name="T0" fmla="*/ 7988 w 471"/>
                    <a:gd name="T1" fmla="*/ 218026 h 281"/>
                    <a:gd name="T2" fmla="*/ 9412 w 471"/>
                    <a:gd name="T3" fmla="*/ 195014 h 281"/>
                    <a:gd name="T4" fmla="*/ 8641 w 471"/>
                    <a:gd name="T5" fmla="*/ 190648 h 281"/>
                    <a:gd name="T6" fmla="*/ 6324 w 471"/>
                    <a:gd name="T7" fmla="*/ 170005 h 281"/>
                    <a:gd name="T8" fmla="*/ 1520 w 471"/>
                    <a:gd name="T9" fmla="*/ 167461 h 281"/>
                    <a:gd name="T10" fmla="*/ 0 w 471"/>
                    <a:gd name="T11" fmla="*/ 148755 h 281"/>
                    <a:gd name="T12" fmla="*/ 4725 w 471"/>
                    <a:gd name="T13" fmla="*/ 140509 h 281"/>
                    <a:gd name="T14" fmla="*/ 2262 w 471"/>
                    <a:gd name="T15" fmla="*/ 128519 h 281"/>
                    <a:gd name="T16" fmla="*/ 686 w 471"/>
                    <a:gd name="T17" fmla="*/ 124428 h 281"/>
                    <a:gd name="T18" fmla="*/ 11100 w 471"/>
                    <a:gd name="T19" fmla="*/ 93492 h 281"/>
                    <a:gd name="T20" fmla="*/ 17020 w 471"/>
                    <a:gd name="T21" fmla="*/ 75130 h 281"/>
                    <a:gd name="T22" fmla="*/ 16520 w 471"/>
                    <a:gd name="T23" fmla="*/ 54526 h 281"/>
                    <a:gd name="T24" fmla="*/ 9412 w 471"/>
                    <a:gd name="T25" fmla="*/ 33363 h 281"/>
                    <a:gd name="T26" fmla="*/ 7946 w 471"/>
                    <a:gd name="T27" fmla="*/ 25052 h 281"/>
                    <a:gd name="T28" fmla="*/ 10196 w 471"/>
                    <a:gd name="T29" fmla="*/ 27926 h 281"/>
                    <a:gd name="T30" fmla="*/ 18649 w 471"/>
                    <a:gd name="T31" fmla="*/ 27614 h 281"/>
                    <a:gd name="T32" fmla="*/ 24867 w 471"/>
                    <a:gd name="T33" fmla="*/ 8475 h 281"/>
                    <a:gd name="T34" fmla="*/ 32002 w 471"/>
                    <a:gd name="T35" fmla="*/ 0 h 281"/>
                    <a:gd name="T36" fmla="*/ 34276 w 471"/>
                    <a:gd name="T37" fmla="*/ 1635 h 281"/>
                    <a:gd name="T38" fmla="*/ 35903 w 471"/>
                    <a:gd name="T39" fmla="*/ 7002 h 281"/>
                    <a:gd name="T40" fmla="*/ 38199 w 471"/>
                    <a:gd name="T41" fmla="*/ 3973 h 281"/>
                    <a:gd name="T42" fmla="*/ 42895 w 471"/>
                    <a:gd name="T43" fmla="*/ 6193 h 281"/>
                    <a:gd name="T44" fmla="*/ 45188 w 471"/>
                    <a:gd name="T45" fmla="*/ 7002 h 281"/>
                    <a:gd name="T46" fmla="*/ 55083 w 471"/>
                    <a:gd name="T47" fmla="*/ 10914 h 281"/>
                    <a:gd name="T48" fmla="*/ 60490 w 471"/>
                    <a:gd name="T49" fmla="*/ 18477 h 281"/>
                    <a:gd name="T50" fmla="*/ 65220 w 471"/>
                    <a:gd name="T51" fmla="*/ 13210 h 281"/>
                    <a:gd name="T52" fmla="*/ 67254 w 471"/>
                    <a:gd name="T53" fmla="*/ 10914 h 281"/>
                    <a:gd name="T54" fmla="*/ 75925 w 471"/>
                    <a:gd name="T55" fmla="*/ 10914 h 281"/>
                    <a:gd name="T56" fmla="*/ 82090 w 471"/>
                    <a:gd name="T57" fmla="*/ 25052 h 281"/>
                    <a:gd name="T58" fmla="*/ 90029 w 471"/>
                    <a:gd name="T59" fmla="*/ 45895 h 281"/>
                    <a:gd name="T60" fmla="*/ 95458 w 471"/>
                    <a:gd name="T61" fmla="*/ 54526 h 281"/>
                    <a:gd name="T62" fmla="*/ 100096 w 471"/>
                    <a:gd name="T63" fmla="*/ 52897 h 281"/>
                    <a:gd name="T64" fmla="*/ 105165 w 471"/>
                    <a:gd name="T65" fmla="*/ 50342 h 281"/>
                    <a:gd name="T66" fmla="*/ 113001 w 471"/>
                    <a:gd name="T67" fmla="*/ 55575 h 281"/>
                    <a:gd name="T68" fmla="*/ 116667 w 471"/>
                    <a:gd name="T69" fmla="*/ 62989 h 281"/>
                    <a:gd name="T70" fmla="*/ 119922 w 471"/>
                    <a:gd name="T71" fmla="*/ 69972 h 281"/>
                    <a:gd name="T72" fmla="*/ 123845 w 471"/>
                    <a:gd name="T73" fmla="*/ 86626 h 281"/>
                    <a:gd name="T74" fmla="*/ 125338 w 471"/>
                    <a:gd name="T75" fmla="*/ 93492 h 281"/>
                    <a:gd name="T76" fmla="*/ 126013 w 471"/>
                    <a:gd name="T77" fmla="*/ 97538 h 281"/>
                    <a:gd name="T78" fmla="*/ 120639 w 471"/>
                    <a:gd name="T79" fmla="*/ 110205 h 281"/>
                    <a:gd name="T80" fmla="*/ 125338 w 471"/>
                    <a:gd name="T81" fmla="*/ 110025 h 281"/>
                    <a:gd name="T82" fmla="*/ 133258 w 471"/>
                    <a:gd name="T83" fmla="*/ 120949 h 281"/>
                    <a:gd name="T84" fmla="*/ 141849 w 471"/>
                    <a:gd name="T85" fmla="*/ 122311 h 281"/>
                    <a:gd name="T86" fmla="*/ 148066 w 471"/>
                    <a:gd name="T87" fmla="*/ 130786 h 281"/>
                    <a:gd name="T88" fmla="*/ 148975 w 471"/>
                    <a:gd name="T89" fmla="*/ 134079 h 281"/>
                    <a:gd name="T90" fmla="*/ 148975 w 471"/>
                    <a:gd name="T91" fmla="*/ 136966 h 281"/>
                    <a:gd name="T92" fmla="*/ 153334 w 471"/>
                    <a:gd name="T93" fmla="*/ 134079 h 281"/>
                    <a:gd name="T94" fmla="*/ 155845 w 471"/>
                    <a:gd name="T95" fmla="*/ 133266 h 281"/>
                    <a:gd name="T96" fmla="*/ 170989 w 471"/>
                    <a:gd name="T97" fmla="*/ 143996 h 281"/>
                    <a:gd name="T98" fmla="*/ 173980 w 471"/>
                    <a:gd name="T99" fmla="*/ 154887 h 281"/>
                    <a:gd name="T100" fmla="*/ 181093 w 471"/>
                    <a:gd name="T101" fmla="*/ 156533 h 281"/>
                    <a:gd name="T102" fmla="*/ 183357 w 471"/>
                    <a:gd name="T103" fmla="*/ 167461 h 281"/>
                    <a:gd name="T104" fmla="*/ 175673 w 471"/>
                    <a:gd name="T105" fmla="*/ 200942 h 281"/>
                    <a:gd name="T106" fmla="*/ 169307 w 471"/>
                    <a:gd name="T107" fmla="*/ 219014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2" name="Freeform 31"/>
                <p:cNvSpPr>
                  <a:spLocks/>
                </p:cNvSpPr>
                <p:nvPr userDrawn="1"/>
              </p:nvSpPr>
              <p:spPr bwMode="ltGray">
                <a:xfrm>
                  <a:off x="3880" y="-7"/>
                  <a:ext cx="984" cy="692"/>
                </a:xfrm>
                <a:custGeom>
                  <a:avLst/>
                  <a:gdLst>
                    <a:gd name="T0" fmla="*/ 406 w 984"/>
                    <a:gd name="T1" fmla="*/ 2 h 844"/>
                    <a:gd name="T2" fmla="*/ 502 w 984"/>
                    <a:gd name="T3" fmla="*/ 2 h 844"/>
                    <a:gd name="T4" fmla="*/ 550 w 984"/>
                    <a:gd name="T5" fmla="*/ 2 h 844"/>
                    <a:gd name="T6" fmla="*/ 578 w 984"/>
                    <a:gd name="T7" fmla="*/ 6 h 844"/>
                    <a:gd name="T8" fmla="*/ 586 w 984"/>
                    <a:gd name="T9" fmla="*/ 5 h 844"/>
                    <a:gd name="T10" fmla="*/ 606 w 984"/>
                    <a:gd name="T11" fmla="*/ 3 h 844"/>
                    <a:gd name="T12" fmla="*/ 642 w 984"/>
                    <a:gd name="T13" fmla="*/ 6 h 844"/>
                    <a:gd name="T14" fmla="*/ 682 w 984"/>
                    <a:gd name="T15" fmla="*/ 5 h 844"/>
                    <a:gd name="T16" fmla="*/ 706 w 984"/>
                    <a:gd name="T17" fmla="*/ 4 h 844"/>
                    <a:gd name="T18" fmla="*/ 762 w 984"/>
                    <a:gd name="T19" fmla="*/ 2 h 844"/>
                    <a:gd name="T20" fmla="*/ 798 w 984"/>
                    <a:gd name="T21" fmla="*/ 3 h 844"/>
                    <a:gd name="T22" fmla="*/ 798 w 984"/>
                    <a:gd name="T23" fmla="*/ 6 h 844"/>
                    <a:gd name="T24" fmla="*/ 790 w 984"/>
                    <a:gd name="T25" fmla="*/ 7 h 844"/>
                    <a:gd name="T26" fmla="*/ 766 w 984"/>
                    <a:gd name="T27" fmla="*/ 8 h 844"/>
                    <a:gd name="T28" fmla="*/ 762 w 984"/>
                    <a:gd name="T29" fmla="*/ 9 h 844"/>
                    <a:gd name="T30" fmla="*/ 802 w 984"/>
                    <a:gd name="T31" fmla="*/ 11 h 844"/>
                    <a:gd name="T32" fmla="*/ 786 w 984"/>
                    <a:gd name="T33" fmla="*/ 16 h 844"/>
                    <a:gd name="T34" fmla="*/ 830 w 984"/>
                    <a:gd name="T35" fmla="*/ 21 h 844"/>
                    <a:gd name="T36" fmla="*/ 854 w 984"/>
                    <a:gd name="T37" fmla="*/ 23 h 844"/>
                    <a:gd name="T38" fmla="*/ 830 w 984"/>
                    <a:gd name="T39" fmla="*/ 23 h 844"/>
                    <a:gd name="T40" fmla="*/ 746 w 984"/>
                    <a:gd name="T41" fmla="*/ 20 h 844"/>
                    <a:gd name="T42" fmla="*/ 678 w 984"/>
                    <a:gd name="T43" fmla="*/ 20 h 844"/>
                    <a:gd name="T44" fmla="*/ 590 w 984"/>
                    <a:gd name="T45" fmla="*/ 23 h 844"/>
                    <a:gd name="T46" fmla="*/ 642 w 984"/>
                    <a:gd name="T47" fmla="*/ 30 h 844"/>
                    <a:gd name="T48" fmla="*/ 710 w 984"/>
                    <a:gd name="T49" fmla="*/ 32 h 844"/>
                    <a:gd name="T50" fmla="*/ 738 w 984"/>
                    <a:gd name="T51" fmla="*/ 28 h 844"/>
                    <a:gd name="T52" fmla="*/ 774 w 984"/>
                    <a:gd name="T53" fmla="*/ 29 h 844"/>
                    <a:gd name="T54" fmla="*/ 766 w 984"/>
                    <a:gd name="T55" fmla="*/ 32 h 844"/>
                    <a:gd name="T56" fmla="*/ 802 w 984"/>
                    <a:gd name="T57" fmla="*/ 34 h 844"/>
                    <a:gd name="T58" fmla="*/ 838 w 984"/>
                    <a:gd name="T59" fmla="*/ 34 h 844"/>
                    <a:gd name="T60" fmla="*/ 922 w 984"/>
                    <a:gd name="T61" fmla="*/ 41 h 844"/>
                    <a:gd name="T62" fmla="*/ 942 w 984"/>
                    <a:gd name="T63" fmla="*/ 42 h 844"/>
                    <a:gd name="T64" fmla="*/ 874 w 984"/>
                    <a:gd name="T65" fmla="*/ 41 h 844"/>
                    <a:gd name="T66" fmla="*/ 830 w 984"/>
                    <a:gd name="T67" fmla="*/ 39 h 844"/>
                    <a:gd name="T68" fmla="*/ 778 w 984"/>
                    <a:gd name="T69" fmla="*/ 36 h 844"/>
                    <a:gd name="T70" fmla="*/ 702 w 984"/>
                    <a:gd name="T71" fmla="*/ 34 h 844"/>
                    <a:gd name="T72" fmla="*/ 614 w 984"/>
                    <a:gd name="T73" fmla="*/ 33 h 844"/>
                    <a:gd name="T74" fmla="*/ 506 w 984"/>
                    <a:gd name="T75" fmla="*/ 30 h 844"/>
                    <a:gd name="T76" fmla="*/ 462 w 984"/>
                    <a:gd name="T77" fmla="*/ 26 h 844"/>
                    <a:gd name="T78" fmla="*/ 430 w 984"/>
                    <a:gd name="T79" fmla="*/ 24 h 844"/>
                    <a:gd name="T80" fmla="*/ 382 w 984"/>
                    <a:gd name="T81" fmla="*/ 21 h 844"/>
                    <a:gd name="T82" fmla="*/ 342 w 984"/>
                    <a:gd name="T83" fmla="*/ 19 h 844"/>
                    <a:gd name="T84" fmla="*/ 354 w 984"/>
                    <a:gd name="T85" fmla="*/ 21 h 844"/>
                    <a:gd name="T86" fmla="*/ 418 w 984"/>
                    <a:gd name="T87" fmla="*/ 25 h 844"/>
                    <a:gd name="T88" fmla="*/ 422 w 984"/>
                    <a:gd name="T89" fmla="*/ 26 h 844"/>
                    <a:gd name="T90" fmla="*/ 394 w 984"/>
                    <a:gd name="T91" fmla="*/ 26 h 844"/>
                    <a:gd name="T92" fmla="*/ 354 w 984"/>
                    <a:gd name="T93" fmla="*/ 24 h 844"/>
                    <a:gd name="T94" fmla="*/ 314 w 984"/>
                    <a:gd name="T95" fmla="*/ 20 h 844"/>
                    <a:gd name="T96" fmla="*/ 266 w 984"/>
                    <a:gd name="T97" fmla="*/ 17 h 844"/>
                    <a:gd name="T98" fmla="*/ 210 w 984"/>
                    <a:gd name="T99" fmla="*/ 16 h 844"/>
                    <a:gd name="T100" fmla="*/ 154 w 984"/>
                    <a:gd name="T101" fmla="*/ 11 h 844"/>
                    <a:gd name="T102" fmla="*/ 66 w 984"/>
                    <a:gd name="T103" fmla="*/ 3 h 844"/>
                    <a:gd name="T104" fmla="*/ 34 w 984"/>
                    <a:gd name="T105" fmla="*/ 2 h 844"/>
                    <a:gd name="T106" fmla="*/ 46 w 984"/>
                    <a:gd name="T107" fmla="*/ 2 h 844"/>
                    <a:gd name="T108" fmla="*/ 102 w 984"/>
                    <a:gd name="T109" fmla="*/ 3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3" name="Freeform 32"/>
                <p:cNvSpPr>
                  <a:spLocks/>
                </p:cNvSpPr>
                <p:nvPr userDrawn="1"/>
              </p:nvSpPr>
              <p:spPr bwMode="ltGray">
                <a:xfrm>
                  <a:off x="3577" y="490"/>
                  <a:ext cx="36" cy="39"/>
                </a:xfrm>
                <a:custGeom>
                  <a:avLst/>
                  <a:gdLst>
                    <a:gd name="T0" fmla="*/ 6 w 36"/>
                    <a:gd name="T1" fmla="*/ 2 h 48"/>
                    <a:gd name="T2" fmla="*/ 10 w 36"/>
                    <a:gd name="T3" fmla="*/ 2 h 48"/>
                    <a:gd name="T4" fmla="*/ 6 w 36"/>
                    <a:gd name="T5" fmla="*/ 2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4" name="Freeform 33"/>
                <p:cNvSpPr>
                  <a:spLocks/>
                </p:cNvSpPr>
                <p:nvPr userDrawn="1"/>
              </p:nvSpPr>
              <p:spPr bwMode="ltGray">
                <a:xfrm>
                  <a:off x="3549" y="475"/>
                  <a:ext cx="38" cy="29"/>
                </a:xfrm>
                <a:custGeom>
                  <a:avLst/>
                  <a:gdLst>
                    <a:gd name="T0" fmla="*/ 0 w 36"/>
                    <a:gd name="T1" fmla="*/ 2 h 37"/>
                    <a:gd name="T2" fmla="*/ 27 w 36"/>
                    <a:gd name="T3" fmla="*/ 1 h 37"/>
                    <a:gd name="T4" fmla="*/ 80 w 36"/>
                    <a:gd name="T5" fmla="*/ 2 h 37"/>
                    <a:gd name="T6" fmla="*/ 8 w 36"/>
                    <a:gd name="T7" fmla="*/ 2 h 37"/>
                    <a:gd name="T8" fmla="*/ 0 w 36"/>
                    <a:gd name="T9" fmla="*/ 2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5" name="Freeform 34"/>
                <p:cNvSpPr>
                  <a:spLocks/>
                </p:cNvSpPr>
                <p:nvPr userDrawn="1"/>
              </p:nvSpPr>
              <p:spPr bwMode="ltGray">
                <a:xfrm>
                  <a:off x="4686" y="394"/>
                  <a:ext cx="171" cy="81"/>
                </a:xfrm>
                <a:custGeom>
                  <a:avLst/>
                  <a:gdLst>
                    <a:gd name="T0" fmla="*/ 0 w 170"/>
                    <a:gd name="T1" fmla="*/ 4 h 96"/>
                    <a:gd name="T2" fmla="*/ 28 w 170"/>
                    <a:gd name="T3" fmla="*/ 3 h 96"/>
                    <a:gd name="T4" fmla="*/ 56 w 170"/>
                    <a:gd name="T5" fmla="*/ 3 h 96"/>
                    <a:gd name="T6" fmla="*/ 80 w 170"/>
                    <a:gd name="T7" fmla="*/ 3 h 96"/>
                    <a:gd name="T8" fmla="*/ 64 w 170"/>
                    <a:gd name="T9" fmla="*/ 3 h 96"/>
                    <a:gd name="T10" fmla="*/ 139 w 170"/>
                    <a:gd name="T11" fmla="*/ 4 h 96"/>
                    <a:gd name="T12" fmla="*/ 175 w 170"/>
                    <a:gd name="T13" fmla="*/ 5 h 96"/>
                    <a:gd name="T14" fmla="*/ 131 w 170"/>
                    <a:gd name="T15" fmla="*/ 6 h 96"/>
                    <a:gd name="T16" fmla="*/ 103 w 170"/>
                    <a:gd name="T17" fmla="*/ 5 h 96"/>
                    <a:gd name="T18" fmla="*/ 76 w 170"/>
                    <a:gd name="T19" fmla="*/ 4 h 96"/>
                    <a:gd name="T20" fmla="*/ 24 w 170"/>
                    <a:gd name="T21" fmla="*/ 3 h 96"/>
                    <a:gd name="T22" fmla="*/ 0 w 170"/>
                    <a:gd name="T23" fmla="*/ 4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6" name="Freeform 35"/>
                <p:cNvSpPr>
                  <a:spLocks/>
                </p:cNvSpPr>
                <p:nvPr userDrawn="1"/>
              </p:nvSpPr>
              <p:spPr bwMode="ltGray">
                <a:xfrm>
                  <a:off x="4867" y="460"/>
                  <a:ext cx="138" cy="37"/>
                </a:xfrm>
                <a:custGeom>
                  <a:avLst/>
                  <a:gdLst>
                    <a:gd name="T0" fmla="*/ 0 w 138"/>
                    <a:gd name="T1" fmla="*/ 0 h 44"/>
                    <a:gd name="T2" fmla="*/ 52 w 138"/>
                    <a:gd name="T3" fmla="*/ 3 h 44"/>
                    <a:gd name="T4" fmla="*/ 88 w 138"/>
                    <a:gd name="T5" fmla="*/ 3 h 44"/>
                    <a:gd name="T6" fmla="*/ 112 w 138"/>
                    <a:gd name="T7" fmla="*/ 3 h 44"/>
                    <a:gd name="T8" fmla="*/ 108 w 138"/>
                    <a:gd name="T9" fmla="*/ 3 h 44"/>
                    <a:gd name="T10" fmla="*/ 64 w 138"/>
                    <a:gd name="T11" fmla="*/ 3 h 44"/>
                    <a:gd name="T12" fmla="*/ 0 w 138"/>
                    <a:gd name="T13" fmla="*/ 3 h 44"/>
                    <a:gd name="T14" fmla="*/ 28 w 138"/>
                    <a:gd name="T15" fmla="*/ 3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7" name="Freeform 36"/>
                <p:cNvSpPr>
                  <a:spLocks/>
                </p:cNvSpPr>
                <p:nvPr userDrawn="1"/>
              </p:nvSpPr>
              <p:spPr bwMode="ltGray">
                <a:xfrm>
                  <a:off x="4794" y="480"/>
                  <a:ext cx="56" cy="34"/>
                </a:xfrm>
                <a:custGeom>
                  <a:avLst/>
                  <a:gdLst>
                    <a:gd name="T0" fmla="*/ 17 w 57"/>
                    <a:gd name="T1" fmla="*/ 2 h 42"/>
                    <a:gd name="T2" fmla="*/ 28 w 57"/>
                    <a:gd name="T3" fmla="*/ 2 h 42"/>
                    <a:gd name="T4" fmla="*/ 17 w 57"/>
                    <a:gd name="T5" fmla="*/ 2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8" name="Freeform 37"/>
                <p:cNvSpPr>
                  <a:spLocks/>
                </p:cNvSpPr>
                <p:nvPr userDrawn="1"/>
              </p:nvSpPr>
              <p:spPr bwMode="ltGray">
                <a:xfrm>
                  <a:off x="4757" y="375"/>
                  <a:ext cx="37" cy="44"/>
                </a:xfrm>
                <a:custGeom>
                  <a:avLst/>
                  <a:gdLst>
                    <a:gd name="T0" fmla="*/ 9 w 39"/>
                    <a:gd name="T1" fmla="*/ 3 h 52"/>
                    <a:gd name="T2" fmla="*/ 9 w 39"/>
                    <a:gd name="T3" fmla="*/ 0 h 52"/>
                    <a:gd name="T4" fmla="*/ 9 w 39"/>
                    <a:gd name="T5" fmla="*/ 3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9" name="Freeform 38"/>
                <p:cNvSpPr>
                  <a:spLocks/>
                </p:cNvSpPr>
                <p:nvPr userDrawn="1"/>
              </p:nvSpPr>
              <p:spPr bwMode="ltGray">
                <a:xfrm>
                  <a:off x="5054" y="507"/>
                  <a:ext cx="45" cy="66"/>
                </a:xfrm>
                <a:custGeom>
                  <a:avLst/>
                  <a:gdLst>
                    <a:gd name="T0" fmla="*/ 4 w 44"/>
                    <a:gd name="T1" fmla="*/ 2 h 80"/>
                    <a:gd name="T2" fmla="*/ 20 w 44"/>
                    <a:gd name="T3" fmla="*/ 2 h 80"/>
                    <a:gd name="T4" fmla="*/ 39 w 44"/>
                    <a:gd name="T5" fmla="*/ 2 h 80"/>
                    <a:gd name="T6" fmla="*/ 51 w 44"/>
                    <a:gd name="T7" fmla="*/ 3 h 80"/>
                    <a:gd name="T8" fmla="*/ 39 w 44"/>
                    <a:gd name="T9" fmla="*/ 4 h 80"/>
                    <a:gd name="T10" fmla="*/ 0 w 44"/>
                    <a:gd name="T11" fmla="*/ 2 h 80"/>
                    <a:gd name="T12" fmla="*/ 4 w 44"/>
                    <a:gd name="T13" fmla="*/ 2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0" name="Freeform 39"/>
                <p:cNvSpPr>
                  <a:spLocks/>
                </p:cNvSpPr>
                <p:nvPr userDrawn="1"/>
              </p:nvSpPr>
              <p:spPr bwMode="ltGray">
                <a:xfrm>
                  <a:off x="4260" y="6"/>
                  <a:ext cx="480" cy="100"/>
                </a:xfrm>
                <a:custGeom>
                  <a:avLst/>
                  <a:gdLst>
                    <a:gd name="T0" fmla="*/ 83771 w 323"/>
                    <a:gd name="T1" fmla="*/ 1091 h 64"/>
                    <a:gd name="T2" fmla="*/ 87877 w 323"/>
                    <a:gd name="T3" fmla="*/ 6505 h 64"/>
                    <a:gd name="T4" fmla="*/ 89460 w 323"/>
                    <a:gd name="T5" fmla="*/ 0 h 64"/>
                    <a:gd name="T6" fmla="*/ 101018 w 323"/>
                    <a:gd name="T7" fmla="*/ 0 h 64"/>
                    <a:gd name="T8" fmla="*/ 109508 w 323"/>
                    <a:gd name="T9" fmla="*/ 14019 h 64"/>
                    <a:gd name="T10" fmla="*/ 121274 w 323"/>
                    <a:gd name="T11" fmla="*/ 8211 h 64"/>
                    <a:gd name="T12" fmla="*/ 119609 w 323"/>
                    <a:gd name="T13" fmla="*/ 23111 h 64"/>
                    <a:gd name="T14" fmla="*/ 113381 w 323"/>
                    <a:gd name="T15" fmla="*/ 37586 h 64"/>
                    <a:gd name="T16" fmla="*/ 112148 w 323"/>
                    <a:gd name="T17" fmla="*/ 23111 h 64"/>
                    <a:gd name="T18" fmla="*/ 109508 w 323"/>
                    <a:gd name="T19" fmla="*/ 24814 h 64"/>
                    <a:gd name="T20" fmla="*/ 106429 w 323"/>
                    <a:gd name="T21" fmla="*/ 23111 h 64"/>
                    <a:gd name="T22" fmla="*/ 100067 w 323"/>
                    <a:gd name="T23" fmla="*/ 17173 h 64"/>
                    <a:gd name="T24" fmla="*/ 86901 w 323"/>
                    <a:gd name="T25" fmla="*/ 30517 h 64"/>
                    <a:gd name="T26" fmla="*/ 76585 w 323"/>
                    <a:gd name="T27" fmla="*/ 35813 h 64"/>
                    <a:gd name="T28" fmla="*/ 80637 w 323"/>
                    <a:gd name="T29" fmla="*/ 45973 h 64"/>
                    <a:gd name="T30" fmla="*/ 71618 w 323"/>
                    <a:gd name="T31" fmla="*/ 50544 h 64"/>
                    <a:gd name="T32" fmla="*/ 64216 w 323"/>
                    <a:gd name="T33" fmla="*/ 48942 h 64"/>
                    <a:gd name="T34" fmla="*/ 67337 w 323"/>
                    <a:gd name="T35" fmla="*/ 45973 h 64"/>
                    <a:gd name="T36" fmla="*/ 64938 w 323"/>
                    <a:gd name="T37" fmla="*/ 32348 h 64"/>
                    <a:gd name="T38" fmla="*/ 64216 w 323"/>
                    <a:gd name="T39" fmla="*/ 24814 h 64"/>
                    <a:gd name="T40" fmla="*/ 60199 w 323"/>
                    <a:gd name="T41" fmla="*/ 18758 h 64"/>
                    <a:gd name="T42" fmla="*/ 54161 w 323"/>
                    <a:gd name="T43" fmla="*/ 21905 h 64"/>
                    <a:gd name="T44" fmla="*/ 51039 w 323"/>
                    <a:gd name="T45" fmla="*/ 21905 h 64"/>
                    <a:gd name="T46" fmla="*/ 46884 w 323"/>
                    <a:gd name="T47" fmla="*/ 20047 h 64"/>
                    <a:gd name="T48" fmla="*/ 31549 w 323"/>
                    <a:gd name="T49" fmla="*/ 1705 h 64"/>
                    <a:gd name="T50" fmla="*/ 22618 w 323"/>
                    <a:gd name="T51" fmla="*/ 11253 h 64"/>
                    <a:gd name="T52" fmla="*/ 1 w 323"/>
                    <a:gd name="T53" fmla="*/ 0 h 64"/>
                    <a:gd name="T54" fmla="*/ 83771 w 323"/>
                    <a:gd name="T55" fmla="*/ 109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1" name="Freeform 40"/>
                <p:cNvSpPr>
                  <a:spLocks/>
                </p:cNvSpPr>
                <p:nvPr userDrawn="1"/>
              </p:nvSpPr>
              <p:spPr bwMode="ltGray">
                <a:xfrm>
                  <a:off x="3835" y="3"/>
                  <a:ext cx="446" cy="49"/>
                </a:xfrm>
                <a:custGeom>
                  <a:avLst/>
                  <a:gdLst>
                    <a:gd name="T0" fmla="*/ 40241 w 300"/>
                    <a:gd name="T1" fmla="*/ 29681 h 31"/>
                    <a:gd name="T2" fmla="*/ 11713 w 300"/>
                    <a:gd name="T3" fmla="*/ 1279 h 31"/>
                    <a:gd name="T4" fmla="*/ 109208 w 300"/>
                    <a:gd name="T5" fmla="*/ 0 h 31"/>
                    <a:gd name="T6" fmla="*/ 113272 w 300"/>
                    <a:gd name="T7" fmla="*/ 13426 h 31"/>
                    <a:gd name="T8" fmla="*/ 101044 w 300"/>
                    <a:gd name="T9" fmla="*/ 15383 h 31"/>
                    <a:gd name="T10" fmla="*/ 40241 w 300"/>
                    <a:gd name="T11" fmla="*/ 2968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2" name="Freeform 41"/>
                <p:cNvSpPr>
                  <a:spLocks/>
                </p:cNvSpPr>
                <p:nvPr userDrawn="1"/>
              </p:nvSpPr>
              <p:spPr bwMode="ltGray">
                <a:xfrm>
                  <a:off x="2853" y="74"/>
                  <a:ext cx="42" cy="25"/>
                </a:xfrm>
                <a:custGeom>
                  <a:avLst/>
                  <a:gdLst>
                    <a:gd name="T0" fmla="*/ 0 w 41"/>
                    <a:gd name="T1" fmla="*/ 3 h 29"/>
                    <a:gd name="T2" fmla="*/ 12 w 41"/>
                    <a:gd name="T3" fmla="*/ 3 h 29"/>
                    <a:gd name="T4" fmla="*/ 0 w 41"/>
                    <a:gd name="T5" fmla="*/ 3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3" name="Freeform 42"/>
                <p:cNvSpPr>
                  <a:spLocks/>
                </p:cNvSpPr>
                <p:nvPr userDrawn="1"/>
              </p:nvSpPr>
              <p:spPr bwMode="ltGray">
                <a:xfrm>
                  <a:off x="1704" y="3"/>
                  <a:ext cx="1022" cy="372"/>
                </a:xfrm>
                <a:custGeom>
                  <a:avLst/>
                  <a:gdLst>
                    <a:gd name="T0" fmla="*/ 25861419 w 436"/>
                    <a:gd name="T1" fmla="*/ 548578 h 152"/>
                    <a:gd name="T2" fmla="*/ 154524473 w 436"/>
                    <a:gd name="T3" fmla="*/ 0 h 152"/>
                    <a:gd name="T4" fmla="*/ 147374486 w 436"/>
                    <a:gd name="T5" fmla="*/ 36526122 h 152"/>
                    <a:gd name="T6" fmla="*/ 140743099 w 436"/>
                    <a:gd name="T7" fmla="*/ 45900314 h 152"/>
                    <a:gd name="T8" fmla="*/ 138924928 w 436"/>
                    <a:gd name="T9" fmla="*/ 47333755 h 152"/>
                    <a:gd name="T10" fmla="*/ 132865898 w 436"/>
                    <a:gd name="T11" fmla="*/ 49506188 h 152"/>
                    <a:gd name="T12" fmla="*/ 127888603 w 436"/>
                    <a:gd name="T13" fmla="*/ 59429406 h 152"/>
                    <a:gd name="T14" fmla="*/ 128357863 w 436"/>
                    <a:gd name="T15" fmla="*/ 66896919 h 152"/>
                    <a:gd name="T16" fmla="*/ 128934943 w 436"/>
                    <a:gd name="T17" fmla="*/ 72446599 h 152"/>
                    <a:gd name="T18" fmla="*/ 129710604 w 436"/>
                    <a:gd name="T19" fmla="*/ 76595963 h 152"/>
                    <a:gd name="T20" fmla="*/ 128357863 w 436"/>
                    <a:gd name="T21" fmla="*/ 82694252 h 152"/>
                    <a:gd name="T22" fmla="*/ 124426908 w 436"/>
                    <a:gd name="T23" fmla="*/ 81351686 h 152"/>
                    <a:gd name="T24" fmla="*/ 121258814 w 436"/>
                    <a:gd name="T25" fmla="*/ 87349413 h 152"/>
                    <a:gd name="T26" fmla="*/ 122935869 w 436"/>
                    <a:gd name="T27" fmla="*/ 71068312 h 152"/>
                    <a:gd name="T28" fmla="*/ 119720650 w 436"/>
                    <a:gd name="T29" fmla="*/ 67785196 h 152"/>
                    <a:gd name="T30" fmla="*/ 121833914 w 436"/>
                    <a:gd name="T31" fmla="*/ 63073317 h 152"/>
                    <a:gd name="T32" fmla="*/ 121258814 w 436"/>
                    <a:gd name="T33" fmla="*/ 60352267 h 152"/>
                    <a:gd name="T34" fmla="*/ 113390574 w 436"/>
                    <a:gd name="T35" fmla="*/ 63621278 h 152"/>
                    <a:gd name="T36" fmla="*/ 112348183 w 436"/>
                    <a:gd name="T37" fmla="*/ 57523606 h 152"/>
                    <a:gd name="T38" fmla="*/ 105187306 w 436"/>
                    <a:gd name="T39" fmla="*/ 63621278 h 152"/>
                    <a:gd name="T40" fmla="*/ 113390574 w 436"/>
                    <a:gd name="T41" fmla="*/ 69725771 h 152"/>
                    <a:gd name="T42" fmla="*/ 108111890 w 436"/>
                    <a:gd name="T43" fmla="*/ 79087648 h 152"/>
                    <a:gd name="T44" fmla="*/ 110227156 w 436"/>
                    <a:gd name="T45" fmla="*/ 85182068 h 152"/>
                    <a:gd name="T46" fmla="*/ 111572415 w 436"/>
                    <a:gd name="T47" fmla="*/ 93447707 h 152"/>
                    <a:gd name="T48" fmla="*/ 109459622 w 436"/>
                    <a:gd name="T49" fmla="*/ 94011265 h 152"/>
                    <a:gd name="T50" fmla="*/ 111241646 w 436"/>
                    <a:gd name="T51" fmla="*/ 97293015 h 152"/>
                    <a:gd name="T52" fmla="*/ 108874759 w 436"/>
                    <a:gd name="T53" fmla="*/ 102821162 h 152"/>
                    <a:gd name="T54" fmla="*/ 0 w 436"/>
                    <a:gd name="T55" fmla="*/ 100931542 h 152"/>
                    <a:gd name="T56" fmla="*/ 25861419 w 436"/>
                    <a:gd name="T57" fmla="*/ 548578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4" name="Freeform 43"/>
                <p:cNvSpPr>
                  <a:spLocks/>
                </p:cNvSpPr>
                <p:nvPr userDrawn="1"/>
              </p:nvSpPr>
              <p:spPr bwMode="ltGray">
                <a:xfrm>
                  <a:off x="2729" y="-9"/>
                  <a:ext cx="47" cy="134"/>
                </a:xfrm>
                <a:custGeom>
                  <a:avLst/>
                  <a:gdLst>
                    <a:gd name="T0" fmla="*/ 5 w 47"/>
                    <a:gd name="T1" fmla="*/ 6 h 165"/>
                    <a:gd name="T2" fmla="*/ 15 w 47"/>
                    <a:gd name="T3" fmla="*/ 5 h 165"/>
                    <a:gd name="T4" fmla="*/ 17 w 47"/>
                    <a:gd name="T5" fmla="*/ 2 h 165"/>
                    <a:gd name="T6" fmla="*/ 11 w 47"/>
                    <a:gd name="T7" fmla="*/ 2 h 165"/>
                    <a:gd name="T8" fmla="*/ 17 w 47"/>
                    <a:gd name="T9" fmla="*/ 2 h 165"/>
                    <a:gd name="T10" fmla="*/ 21 w 47"/>
                    <a:gd name="T11" fmla="*/ 0 h 165"/>
                    <a:gd name="T12" fmla="*/ 31 w 47"/>
                    <a:gd name="T13" fmla="*/ 2 h 165"/>
                    <a:gd name="T14" fmla="*/ 47 w 47"/>
                    <a:gd name="T15" fmla="*/ 4 h 165"/>
                    <a:gd name="T16" fmla="*/ 31 w 47"/>
                    <a:gd name="T17" fmla="*/ 5 h 165"/>
                    <a:gd name="T18" fmla="*/ 23 w 47"/>
                    <a:gd name="T19" fmla="*/ 5 h 165"/>
                    <a:gd name="T20" fmla="*/ 21 w 47"/>
                    <a:gd name="T21" fmla="*/ 6 h 165"/>
                    <a:gd name="T22" fmla="*/ 27 w 47"/>
                    <a:gd name="T23" fmla="*/ 6 h 165"/>
                    <a:gd name="T24" fmla="*/ 31 w 47"/>
                    <a:gd name="T25" fmla="*/ 6 h 165"/>
                    <a:gd name="T26" fmla="*/ 13 w 47"/>
                    <a:gd name="T27" fmla="*/ 6 h 165"/>
                    <a:gd name="T28" fmla="*/ 7 w 47"/>
                    <a:gd name="T29" fmla="*/ 6 h 165"/>
                    <a:gd name="T30" fmla="*/ 3 w 47"/>
                    <a:gd name="T31" fmla="*/ 6 h 165"/>
                    <a:gd name="T32" fmla="*/ 5 w 47"/>
                    <a:gd name="T33" fmla="*/ 6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5" name="Freeform 44"/>
                <p:cNvSpPr>
                  <a:spLocks/>
                </p:cNvSpPr>
                <p:nvPr userDrawn="1"/>
              </p:nvSpPr>
              <p:spPr bwMode="ltGray">
                <a:xfrm>
                  <a:off x="2701" y="103"/>
                  <a:ext cx="138" cy="84"/>
                </a:xfrm>
                <a:custGeom>
                  <a:avLst/>
                  <a:gdLst>
                    <a:gd name="T0" fmla="*/ 26 w 138"/>
                    <a:gd name="T1" fmla="*/ 3 h 103"/>
                    <a:gd name="T2" fmla="*/ 30 w 138"/>
                    <a:gd name="T3" fmla="*/ 2 h 103"/>
                    <a:gd name="T4" fmla="*/ 50 w 138"/>
                    <a:gd name="T5" fmla="*/ 2 h 103"/>
                    <a:gd name="T6" fmla="*/ 54 w 138"/>
                    <a:gd name="T7" fmla="*/ 2 h 103"/>
                    <a:gd name="T8" fmla="*/ 66 w 138"/>
                    <a:gd name="T9" fmla="*/ 2 h 103"/>
                    <a:gd name="T10" fmla="*/ 80 w 138"/>
                    <a:gd name="T11" fmla="*/ 2 h 103"/>
                    <a:gd name="T12" fmla="*/ 116 w 138"/>
                    <a:gd name="T13" fmla="*/ 2 h 103"/>
                    <a:gd name="T14" fmla="*/ 130 w 138"/>
                    <a:gd name="T15" fmla="*/ 2 h 103"/>
                    <a:gd name="T16" fmla="*/ 138 w 138"/>
                    <a:gd name="T17" fmla="*/ 2 h 103"/>
                    <a:gd name="T18" fmla="*/ 106 w 138"/>
                    <a:gd name="T19" fmla="*/ 2 h 103"/>
                    <a:gd name="T20" fmla="*/ 84 w 138"/>
                    <a:gd name="T21" fmla="*/ 3 h 103"/>
                    <a:gd name="T22" fmla="*/ 66 w 138"/>
                    <a:gd name="T23" fmla="*/ 4 h 103"/>
                    <a:gd name="T24" fmla="*/ 48 w 138"/>
                    <a:gd name="T25" fmla="*/ 5 h 103"/>
                    <a:gd name="T26" fmla="*/ 26 w 138"/>
                    <a:gd name="T27" fmla="*/ 5 h 103"/>
                    <a:gd name="T28" fmla="*/ 20 w 138"/>
                    <a:gd name="T29" fmla="*/ 4 h 103"/>
                    <a:gd name="T30" fmla="*/ 22 w 138"/>
                    <a:gd name="T31" fmla="*/ 5 h 103"/>
                    <a:gd name="T32" fmla="*/ 0 w 138"/>
                    <a:gd name="T33" fmla="*/ 5 h 103"/>
                    <a:gd name="T34" fmla="*/ 10 w 138"/>
                    <a:gd name="T35" fmla="*/ 4 h 103"/>
                    <a:gd name="T36" fmla="*/ 26 w 138"/>
                    <a:gd name="T37" fmla="*/ 3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6" name="Freeform 45"/>
                <p:cNvSpPr>
                  <a:spLocks/>
                </p:cNvSpPr>
                <p:nvPr userDrawn="1"/>
              </p:nvSpPr>
              <p:spPr bwMode="ltGray">
                <a:xfrm>
                  <a:off x="2553" y="182"/>
                  <a:ext cx="187" cy="176"/>
                </a:xfrm>
                <a:custGeom>
                  <a:avLst/>
                  <a:gdLst>
                    <a:gd name="T0" fmla="*/ 143 w 188"/>
                    <a:gd name="T1" fmla="*/ 2 h 214"/>
                    <a:gd name="T2" fmla="*/ 145 w 188"/>
                    <a:gd name="T3" fmla="*/ 2 h 214"/>
                    <a:gd name="T4" fmla="*/ 155 w 188"/>
                    <a:gd name="T5" fmla="*/ 0 h 214"/>
                    <a:gd name="T6" fmla="*/ 167 w 188"/>
                    <a:gd name="T7" fmla="*/ 2 h 214"/>
                    <a:gd name="T8" fmla="*/ 173 w 188"/>
                    <a:gd name="T9" fmla="*/ 2 h 214"/>
                    <a:gd name="T10" fmla="*/ 163 w 188"/>
                    <a:gd name="T11" fmla="*/ 3 h 214"/>
                    <a:gd name="T12" fmla="*/ 155 w 188"/>
                    <a:gd name="T13" fmla="*/ 4 h 214"/>
                    <a:gd name="T14" fmla="*/ 147 w 188"/>
                    <a:gd name="T15" fmla="*/ 7 h 214"/>
                    <a:gd name="T16" fmla="*/ 129 w 188"/>
                    <a:gd name="T17" fmla="*/ 7 h 214"/>
                    <a:gd name="T18" fmla="*/ 105 w 188"/>
                    <a:gd name="T19" fmla="*/ 7 h 214"/>
                    <a:gd name="T20" fmla="*/ 97 w 188"/>
                    <a:gd name="T21" fmla="*/ 7 h 214"/>
                    <a:gd name="T22" fmla="*/ 94 w 188"/>
                    <a:gd name="T23" fmla="*/ 8 h 214"/>
                    <a:gd name="T24" fmla="*/ 90 w 188"/>
                    <a:gd name="T25" fmla="*/ 8 h 214"/>
                    <a:gd name="T26" fmla="*/ 80 w 188"/>
                    <a:gd name="T27" fmla="*/ 7 h 214"/>
                    <a:gd name="T28" fmla="*/ 58 w 188"/>
                    <a:gd name="T29" fmla="*/ 8 h 214"/>
                    <a:gd name="T30" fmla="*/ 76 w 188"/>
                    <a:gd name="T31" fmla="*/ 8 h 214"/>
                    <a:gd name="T32" fmla="*/ 78 w 188"/>
                    <a:gd name="T33" fmla="*/ 9 h 214"/>
                    <a:gd name="T34" fmla="*/ 58 w 188"/>
                    <a:gd name="T35" fmla="*/ 9 h 214"/>
                    <a:gd name="T36" fmla="*/ 34 w 188"/>
                    <a:gd name="T37" fmla="*/ 9 h 214"/>
                    <a:gd name="T38" fmla="*/ 36 w 188"/>
                    <a:gd name="T39" fmla="*/ 8 h 214"/>
                    <a:gd name="T40" fmla="*/ 46 w 188"/>
                    <a:gd name="T41" fmla="*/ 8 h 214"/>
                    <a:gd name="T42" fmla="*/ 34 w 188"/>
                    <a:gd name="T43" fmla="*/ 8 h 214"/>
                    <a:gd name="T44" fmla="*/ 26 w 188"/>
                    <a:gd name="T45" fmla="*/ 9 h 214"/>
                    <a:gd name="T46" fmla="*/ 30 w 188"/>
                    <a:gd name="T47" fmla="*/ 10 h 214"/>
                    <a:gd name="T48" fmla="*/ 14 w 188"/>
                    <a:gd name="T49" fmla="*/ 11 h 214"/>
                    <a:gd name="T50" fmla="*/ 0 w 188"/>
                    <a:gd name="T51" fmla="*/ 12 h 214"/>
                    <a:gd name="T52" fmla="*/ 8 w 188"/>
                    <a:gd name="T53" fmla="*/ 10 h 214"/>
                    <a:gd name="T54" fmla="*/ 0 w 188"/>
                    <a:gd name="T55" fmla="*/ 9 h 214"/>
                    <a:gd name="T56" fmla="*/ 14 w 188"/>
                    <a:gd name="T57" fmla="*/ 8 h 214"/>
                    <a:gd name="T58" fmla="*/ 32 w 188"/>
                    <a:gd name="T59" fmla="*/ 7 h 214"/>
                    <a:gd name="T60" fmla="*/ 44 w 188"/>
                    <a:gd name="T61" fmla="*/ 7 h 214"/>
                    <a:gd name="T62" fmla="*/ 72 w 188"/>
                    <a:gd name="T63" fmla="*/ 7 h 214"/>
                    <a:gd name="T64" fmla="*/ 84 w 188"/>
                    <a:gd name="T65" fmla="*/ 6 h 214"/>
                    <a:gd name="T66" fmla="*/ 99 w 188"/>
                    <a:gd name="T67" fmla="*/ 5 h 214"/>
                    <a:gd name="T68" fmla="*/ 105 w 188"/>
                    <a:gd name="T69" fmla="*/ 5 h 214"/>
                    <a:gd name="T70" fmla="*/ 117 w 188"/>
                    <a:gd name="T71" fmla="*/ 4 h 214"/>
                    <a:gd name="T72" fmla="*/ 135 w 188"/>
                    <a:gd name="T73" fmla="*/ 3 h 214"/>
                    <a:gd name="T74" fmla="*/ 139 w 188"/>
                    <a:gd name="T75" fmla="*/ 2 h 214"/>
                    <a:gd name="T76" fmla="*/ 133 w 188"/>
                    <a:gd name="T77" fmla="*/ 2 h 214"/>
                    <a:gd name="T78" fmla="*/ 137 w 188"/>
                    <a:gd name="T79" fmla="*/ 2 h 214"/>
                    <a:gd name="T80" fmla="*/ 143 w 188"/>
                    <a:gd name="T81" fmla="*/ 2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7" name="Freeform 46"/>
                <p:cNvSpPr>
                  <a:spLocks/>
                </p:cNvSpPr>
                <p:nvPr userDrawn="1"/>
              </p:nvSpPr>
              <p:spPr bwMode="ltGray">
                <a:xfrm>
                  <a:off x="2677" y="233"/>
                  <a:ext cx="14" cy="10"/>
                </a:xfrm>
                <a:custGeom>
                  <a:avLst/>
                  <a:gdLst>
                    <a:gd name="T0" fmla="*/ 0 w 13"/>
                    <a:gd name="T1" fmla="*/ 2 h 13"/>
                    <a:gd name="T2" fmla="*/ 4 w 13"/>
                    <a:gd name="T3" fmla="*/ 2 h 13"/>
                    <a:gd name="T4" fmla="*/ 0 w 13"/>
                    <a:gd name="T5" fmla="*/ 2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8" name="Freeform 47"/>
                <p:cNvSpPr>
                  <a:spLocks/>
                </p:cNvSpPr>
                <p:nvPr userDrawn="1"/>
              </p:nvSpPr>
              <p:spPr bwMode="ltGray">
                <a:xfrm>
                  <a:off x="1627" y="353"/>
                  <a:ext cx="813" cy="462"/>
                </a:xfrm>
                <a:custGeom>
                  <a:avLst/>
                  <a:gdLst>
                    <a:gd name="T0" fmla="*/ 827 w 812"/>
                    <a:gd name="T1" fmla="*/ 2 h 564"/>
                    <a:gd name="T2" fmla="*/ 793 w 812"/>
                    <a:gd name="T3" fmla="*/ 4 h 564"/>
                    <a:gd name="T4" fmla="*/ 763 w 812"/>
                    <a:gd name="T5" fmla="*/ 6 h 564"/>
                    <a:gd name="T6" fmla="*/ 737 w 812"/>
                    <a:gd name="T7" fmla="*/ 7 h 564"/>
                    <a:gd name="T8" fmla="*/ 649 w 812"/>
                    <a:gd name="T9" fmla="*/ 9 h 564"/>
                    <a:gd name="T10" fmla="*/ 647 w 812"/>
                    <a:gd name="T11" fmla="*/ 11 h 564"/>
                    <a:gd name="T12" fmla="*/ 619 w 812"/>
                    <a:gd name="T13" fmla="*/ 11 h 564"/>
                    <a:gd name="T14" fmla="*/ 635 w 812"/>
                    <a:gd name="T15" fmla="*/ 9 h 564"/>
                    <a:gd name="T16" fmla="*/ 591 w 812"/>
                    <a:gd name="T17" fmla="*/ 9 h 564"/>
                    <a:gd name="T18" fmla="*/ 571 w 812"/>
                    <a:gd name="T19" fmla="*/ 11 h 564"/>
                    <a:gd name="T20" fmla="*/ 611 w 812"/>
                    <a:gd name="T21" fmla="*/ 14 h 564"/>
                    <a:gd name="T22" fmla="*/ 609 w 812"/>
                    <a:gd name="T23" fmla="*/ 19 h 564"/>
                    <a:gd name="T24" fmla="*/ 557 w 812"/>
                    <a:gd name="T25" fmla="*/ 20 h 564"/>
                    <a:gd name="T26" fmla="*/ 537 w 812"/>
                    <a:gd name="T27" fmla="*/ 20 h 564"/>
                    <a:gd name="T28" fmla="*/ 497 w 812"/>
                    <a:gd name="T29" fmla="*/ 17 h 564"/>
                    <a:gd name="T30" fmla="*/ 477 w 812"/>
                    <a:gd name="T31" fmla="*/ 17 h 564"/>
                    <a:gd name="T32" fmla="*/ 465 w 812"/>
                    <a:gd name="T33" fmla="*/ 20 h 564"/>
                    <a:gd name="T34" fmla="*/ 515 w 812"/>
                    <a:gd name="T35" fmla="*/ 24 h 564"/>
                    <a:gd name="T36" fmla="*/ 525 w 812"/>
                    <a:gd name="T37" fmla="*/ 26 h 564"/>
                    <a:gd name="T38" fmla="*/ 541 w 812"/>
                    <a:gd name="T39" fmla="*/ 28 h 564"/>
                    <a:gd name="T40" fmla="*/ 507 w 812"/>
                    <a:gd name="T41" fmla="*/ 28 h 564"/>
                    <a:gd name="T42" fmla="*/ 485 w 812"/>
                    <a:gd name="T43" fmla="*/ 26 h 564"/>
                    <a:gd name="T44" fmla="*/ 437 w 812"/>
                    <a:gd name="T45" fmla="*/ 21 h 564"/>
                    <a:gd name="T46" fmla="*/ 441 w 812"/>
                    <a:gd name="T47" fmla="*/ 16 h 564"/>
                    <a:gd name="T48" fmla="*/ 437 w 812"/>
                    <a:gd name="T49" fmla="*/ 13 h 564"/>
                    <a:gd name="T50" fmla="*/ 427 w 812"/>
                    <a:gd name="T51" fmla="*/ 14 h 564"/>
                    <a:gd name="T52" fmla="*/ 386 w 812"/>
                    <a:gd name="T53" fmla="*/ 13 h 564"/>
                    <a:gd name="T54" fmla="*/ 360 w 812"/>
                    <a:gd name="T55" fmla="*/ 9 h 564"/>
                    <a:gd name="T56" fmla="*/ 330 w 812"/>
                    <a:gd name="T57" fmla="*/ 9 h 564"/>
                    <a:gd name="T58" fmla="*/ 288 w 812"/>
                    <a:gd name="T59" fmla="*/ 9 h 564"/>
                    <a:gd name="T60" fmla="*/ 242 w 812"/>
                    <a:gd name="T61" fmla="*/ 11 h 564"/>
                    <a:gd name="T62" fmla="*/ 196 w 812"/>
                    <a:gd name="T63" fmla="*/ 13 h 564"/>
                    <a:gd name="T64" fmla="*/ 184 w 812"/>
                    <a:gd name="T65" fmla="*/ 13 h 564"/>
                    <a:gd name="T66" fmla="*/ 160 w 812"/>
                    <a:gd name="T67" fmla="*/ 16 h 564"/>
                    <a:gd name="T68" fmla="*/ 152 w 812"/>
                    <a:gd name="T69" fmla="*/ 17 h 564"/>
                    <a:gd name="T70" fmla="*/ 128 w 812"/>
                    <a:gd name="T71" fmla="*/ 20 h 564"/>
                    <a:gd name="T72" fmla="*/ 94 w 812"/>
                    <a:gd name="T73" fmla="*/ 20 h 564"/>
                    <a:gd name="T74" fmla="*/ 66 w 812"/>
                    <a:gd name="T75" fmla="*/ 13 h 564"/>
                    <a:gd name="T76" fmla="*/ 72 w 812"/>
                    <a:gd name="T77" fmla="*/ 7 h 564"/>
                    <a:gd name="T78" fmla="*/ 44 w 812"/>
                    <a:gd name="T79" fmla="*/ 9 h 564"/>
                    <a:gd name="T80" fmla="*/ 20 w 812"/>
                    <a:gd name="T81" fmla="*/ 7 h 564"/>
                    <a:gd name="T82" fmla="*/ 24 w 812"/>
                    <a:gd name="T83" fmla="*/ 7 h 564"/>
                    <a:gd name="T84" fmla="*/ 0 w 812"/>
                    <a:gd name="T85" fmla="*/ 5 h 564"/>
                    <a:gd name="T86" fmla="*/ 813 w 812"/>
                    <a:gd name="T87" fmla="*/ 2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9" name="Freeform 48"/>
                <p:cNvSpPr>
                  <a:spLocks/>
                </p:cNvSpPr>
                <p:nvPr userDrawn="1"/>
              </p:nvSpPr>
              <p:spPr bwMode="ltGray">
                <a:xfrm>
                  <a:off x="1770" y="671"/>
                  <a:ext cx="45" cy="71"/>
                </a:xfrm>
                <a:custGeom>
                  <a:avLst/>
                  <a:gdLst>
                    <a:gd name="T0" fmla="*/ 7 w 43"/>
                    <a:gd name="T1" fmla="*/ 3 h 85"/>
                    <a:gd name="T2" fmla="*/ 32 w 43"/>
                    <a:gd name="T3" fmla="*/ 3 h 85"/>
                    <a:gd name="T4" fmla="*/ 73 w 43"/>
                    <a:gd name="T5" fmla="*/ 3 h 85"/>
                    <a:gd name="T6" fmla="*/ 35 w 43"/>
                    <a:gd name="T7" fmla="*/ 6 h 85"/>
                    <a:gd name="T8" fmla="*/ 1 w 43"/>
                    <a:gd name="T9" fmla="*/ 5 h 85"/>
                    <a:gd name="T10" fmla="*/ 7 w 43"/>
                    <a:gd name="T11" fmla="*/ 3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0" name="Freeform 49"/>
                <p:cNvSpPr>
                  <a:spLocks/>
                </p:cNvSpPr>
                <p:nvPr userDrawn="1"/>
              </p:nvSpPr>
              <p:spPr bwMode="ltGray">
                <a:xfrm>
                  <a:off x="2394" y="431"/>
                  <a:ext cx="42" cy="59"/>
                </a:xfrm>
                <a:custGeom>
                  <a:avLst/>
                  <a:gdLst>
                    <a:gd name="T0" fmla="*/ 11 w 44"/>
                    <a:gd name="T1" fmla="*/ 2 h 74"/>
                    <a:gd name="T2" fmla="*/ 14 w 44"/>
                    <a:gd name="T3" fmla="*/ 2 h 74"/>
                    <a:gd name="T4" fmla="*/ 23 w 44"/>
                    <a:gd name="T5" fmla="*/ 2 h 74"/>
                    <a:gd name="T6" fmla="*/ 21 w 44"/>
                    <a:gd name="T7" fmla="*/ 2 h 74"/>
                    <a:gd name="T8" fmla="*/ 11 w 44"/>
                    <a:gd name="T9" fmla="*/ 2 h 74"/>
                    <a:gd name="T10" fmla="*/ 7 w 44"/>
                    <a:gd name="T11" fmla="*/ 2 h 74"/>
                    <a:gd name="T12" fmla="*/ 3 w 44"/>
                    <a:gd name="T13" fmla="*/ 2 h 74"/>
                    <a:gd name="T14" fmla="*/ 11 w 44"/>
                    <a:gd name="T15" fmla="*/ 2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1" name="Freeform 50"/>
                <p:cNvSpPr>
                  <a:spLocks/>
                </p:cNvSpPr>
                <p:nvPr userDrawn="1"/>
              </p:nvSpPr>
              <p:spPr bwMode="ltGray">
                <a:xfrm>
                  <a:off x="2513" y="402"/>
                  <a:ext cx="21" cy="24"/>
                </a:xfrm>
                <a:custGeom>
                  <a:avLst/>
                  <a:gdLst>
                    <a:gd name="T0" fmla="*/ 7 w 20"/>
                    <a:gd name="T1" fmla="*/ 2 h 30"/>
                    <a:gd name="T2" fmla="*/ 5 w 20"/>
                    <a:gd name="T3" fmla="*/ 2 h 30"/>
                    <a:gd name="T4" fmla="*/ 7 w 20"/>
                    <a:gd name="T5" fmla="*/ 2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2" name="Freeform 51"/>
                <p:cNvSpPr>
                  <a:spLocks/>
                </p:cNvSpPr>
                <p:nvPr userDrawn="1"/>
              </p:nvSpPr>
              <p:spPr bwMode="ltGray">
                <a:xfrm>
                  <a:off x="333" y="169"/>
                  <a:ext cx="1015" cy="866"/>
                </a:xfrm>
                <a:custGeom>
                  <a:avLst/>
                  <a:gdLst>
                    <a:gd name="T0" fmla="*/ 187232 w 682"/>
                    <a:gd name="T1" fmla="*/ 347720 h 557"/>
                    <a:gd name="T2" fmla="*/ 189101 w 682"/>
                    <a:gd name="T3" fmla="*/ 338147 h 557"/>
                    <a:gd name="T4" fmla="*/ 194652 w 682"/>
                    <a:gd name="T5" fmla="*/ 309636 h 557"/>
                    <a:gd name="T6" fmla="*/ 120394 w 682"/>
                    <a:gd name="T7" fmla="*/ 214838 h 557"/>
                    <a:gd name="T8" fmla="*/ 109830 w 682"/>
                    <a:gd name="T9" fmla="*/ 259318 h 557"/>
                    <a:gd name="T10" fmla="*/ 117972 w 682"/>
                    <a:gd name="T11" fmla="*/ 416544 h 557"/>
                    <a:gd name="T12" fmla="*/ 109830 w 682"/>
                    <a:gd name="T13" fmla="*/ 370326 h 557"/>
                    <a:gd name="T14" fmla="*/ 94255 w 682"/>
                    <a:gd name="T15" fmla="*/ 329386 h 557"/>
                    <a:gd name="T16" fmla="*/ 95431 w 682"/>
                    <a:gd name="T17" fmla="*/ 309636 h 557"/>
                    <a:gd name="T18" fmla="*/ 96319 w 682"/>
                    <a:gd name="T19" fmla="*/ 295619 h 557"/>
                    <a:gd name="T20" fmla="*/ 85614 w 682"/>
                    <a:gd name="T21" fmla="*/ 281141 h 557"/>
                    <a:gd name="T22" fmla="*/ 75558 w 682"/>
                    <a:gd name="T23" fmla="*/ 259318 h 557"/>
                    <a:gd name="T24" fmla="*/ 57526 w 682"/>
                    <a:gd name="T25" fmla="*/ 265078 h 557"/>
                    <a:gd name="T26" fmla="*/ 49245 w 682"/>
                    <a:gd name="T27" fmla="*/ 273580 h 557"/>
                    <a:gd name="T28" fmla="*/ 30353 w 682"/>
                    <a:gd name="T29" fmla="*/ 273580 h 557"/>
                    <a:gd name="T30" fmla="*/ 8641 w 682"/>
                    <a:gd name="T31" fmla="*/ 233862 h 557"/>
                    <a:gd name="T32" fmla="*/ 4249 w 682"/>
                    <a:gd name="T33" fmla="*/ 221516 h 557"/>
                    <a:gd name="T34" fmla="*/ 0 w 682"/>
                    <a:gd name="T35" fmla="*/ 197501 h 557"/>
                    <a:gd name="T36" fmla="*/ 9412 w 682"/>
                    <a:gd name="T37" fmla="*/ 159775 h 557"/>
                    <a:gd name="T38" fmla="*/ 12530 w 682"/>
                    <a:gd name="T39" fmla="*/ 135508 h 557"/>
                    <a:gd name="T40" fmla="*/ 19868 w 682"/>
                    <a:gd name="T41" fmla="*/ 106855 h 557"/>
                    <a:gd name="T42" fmla="*/ 31690 w 682"/>
                    <a:gd name="T43" fmla="*/ 86727 h 557"/>
                    <a:gd name="T44" fmla="*/ 65210 w 682"/>
                    <a:gd name="T45" fmla="*/ 50262 h 557"/>
                    <a:gd name="T46" fmla="*/ 85614 w 682"/>
                    <a:gd name="T47" fmla="*/ 22602 h 557"/>
                    <a:gd name="T48" fmla="*/ 100366 w 682"/>
                    <a:gd name="T49" fmla="*/ 4327 h 557"/>
                    <a:gd name="T50" fmla="*/ 141319 w 682"/>
                    <a:gd name="T51" fmla="*/ 1600 h 557"/>
                    <a:gd name="T52" fmla="*/ 154814 w 682"/>
                    <a:gd name="T53" fmla="*/ 0 h 557"/>
                    <a:gd name="T54" fmla="*/ 149372 w 682"/>
                    <a:gd name="T55" fmla="*/ 25282 h 557"/>
                    <a:gd name="T56" fmla="*/ 172398 w 682"/>
                    <a:gd name="T57" fmla="*/ 63221 h 557"/>
                    <a:gd name="T58" fmla="*/ 193527 w 682"/>
                    <a:gd name="T59" fmla="*/ 55469 h 557"/>
                    <a:gd name="T60" fmla="*/ 205840 w 682"/>
                    <a:gd name="T61" fmla="*/ 61113 h 557"/>
                    <a:gd name="T62" fmla="*/ 217472 w 682"/>
                    <a:gd name="T63" fmla="*/ 72794 h 557"/>
                    <a:gd name="T64" fmla="*/ 222720 w 682"/>
                    <a:gd name="T65" fmla="*/ 140878 h 557"/>
                    <a:gd name="T66" fmla="*/ 222720 w 682"/>
                    <a:gd name="T67" fmla="*/ 179906 h 557"/>
                    <a:gd name="T68" fmla="*/ 232980 w 682"/>
                    <a:gd name="T69" fmla="*/ 212134 h 557"/>
                    <a:gd name="T70" fmla="*/ 251195 w 682"/>
                    <a:gd name="T71" fmla="*/ 224812 h 557"/>
                    <a:gd name="T72" fmla="*/ 264567 w 682"/>
                    <a:gd name="T73" fmla="*/ 221516 h 557"/>
                    <a:gd name="T74" fmla="*/ 258338 w 682"/>
                    <a:gd name="T75" fmla="*/ 254971 h 557"/>
                    <a:gd name="T76" fmla="*/ 232980 w 682"/>
                    <a:gd name="T77" fmla="*/ 305277 h 557"/>
                    <a:gd name="T78" fmla="*/ 213342 w 682"/>
                    <a:gd name="T79" fmla="*/ 363599 h 557"/>
                    <a:gd name="T80" fmla="*/ 216406 w 682"/>
                    <a:gd name="T81" fmla="*/ 380855 h 557"/>
                    <a:gd name="T82" fmla="*/ 169227 w 682"/>
                    <a:gd name="T83" fmla="*/ 416544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3" name="Freeform 52"/>
                <p:cNvSpPr>
                  <a:spLocks/>
                </p:cNvSpPr>
                <p:nvPr userDrawn="1"/>
              </p:nvSpPr>
              <p:spPr bwMode="ltGray">
                <a:xfrm>
                  <a:off x="727" y="495"/>
                  <a:ext cx="382" cy="540"/>
                </a:xfrm>
                <a:custGeom>
                  <a:avLst/>
                  <a:gdLst>
                    <a:gd name="T0" fmla="*/ 92770 w 257"/>
                    <a:gd name="T1" fmla="*/ 263634 h 347"/>
                    <a:gd name="T2" fmla="*/ 88889 w 257"/>
                    <a:gd name="T3" fmla="*/ 228571 h 347"/>
                    <a:gd name="T4" fmla="*/ 82985 w 257"/>
                    <a:gd name="T5" fmla="*/ 218842 h 347"/>
                    <a:gd name="T6" fmla="*/ 82344 w 257"/>
                    <a:gd name="T7" fmla="*/ 204870 h 347"/>
                    <a:gd name="T8" fmla="*/ 79892 w 257"/>
                    <a:gd name="T9" fmla="*/ 193026 h 347"/>
                    <a:gd name="T10" fmla="*/ 79892 w 257"/>
                    <a:gd name="T11" fmla="*/ 173891 h 347"/>
                    <a:gd name="T12" fmla="*/ 79197 w 257"/>
                    <a:gd name="T13" fmla="*/ 162534 h 347"/>
                    <a:gd name="T14" fmla="*/ 87065 w 257"/>
                    <a:gd name="T15" fmla="*/ 153508 h 347"/>
                    <a:gd name="T16" fmla="*/ 98170 w 257"/>
                    <a:gd name="T17" fmla="*/ 150100 h 347"/>
                    <a:gd name="T18" fmla="*/ 98170 w 257"/>
                    <a:gd name="T19" fmla="*/ 103672 h 347"/>
                    <a:gd name="T20" fmla="*/ 20591 w 257"/>
                    <a:gd name="T21" fmla="*/ 72923 h 347"/>
                    <a:gd name="T22" fmla="*/ 12355 w 257"/>
                    <a:gd name="T23" fmla="*/ 74595 h 347"/>
                    <a:gd name="T24" fmla="*/ 6270 w 257"/>
                    <a:gd name="T25" fmla="*/ 77564 h 347"/>
                    <a:gd name="T26" fmla="*/ 0 w 257"/>
                    <a:gd name="T27" fmla="*/ 113482 h 347"/>
                    <a:gd name="T28" fmla="*/ 35407 w 257"/>
                    <a:gd name="T29" fmla="*/ 262845 h 347"/>
                    <a:gd name="T30" fmla="*/ 92770 w 257"/>
                    <a:gd name="T31" fmla="*/ 263634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4" name="Freeform 53"/>
                <p:cNvSpPr>
                  <a:spLocks/>
                </p:cNvSpPr>
                <p:nvPr userDrawn="1"/>
              </p:nvSpPr>
              <p:spPr bwMode="ltGray">
                <a:xfrm>
                  <a:off x="1400" y="896"/>
                  <a:ext cx="16" cy="29"/>
                </a:xfrm>
                <a:custGeom>
                  <a:avLst/>
                  <a:gdLst>
                    <a:gd name="T0" fmla="*/ 3 w 19"/>
                    <a:gd name="T1" fmla="*/ 2 h 37"/>
                    <a:gd name="T2" fmla="*/ 3 w 19"/>
                    <a:gd name="T3" fmla="*/ 2 h 37"/>
                    <a:gd name="T4" fmla="*/ 3 w 19"/>
                    <a:gd name="T5" fmla="*/ 2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5" name="Freeform 54"/>
                <p:cNvSpPr>
                  <a:spLocks/>
                </p:cNvSpPr>
                <p:nvPr userDrawn="1"/>
              </p:nvSpPr>
              <p:spPr bwMode="ltGray">
                <a:xfrm>
                  <a:off x="1379" y="617"/>
                  <a:ext cx="21" cy="17"/>
                </a:xfrm>
                <a:custGeom>
                  <a:avLst/>
                  <a:gdLst>
                    <a:gd name="T0" fmla="*/ 11 w 22"/>
                    <a:gd name="T1" fmla="*/ 3 h 20"/>
                    <a:gd name="T2" fmla="*/ 11 w 22"/>
                    <a:gd name="T3" fmla="*/ 0 h 20"/>
                    <a:gd name="T4" fmla="*/ 11 w 22"/>
                    <a:gd name="T5" fmla="*/ 3 h 20"/>
                    <a:gd name="T6" fmla="*/ 8 w 22"/>
                    <a:gd name="T7" fmla="*/ 3 h 20"/>
                    <a:gd name="T8" fmla="*/ 11 w 22"/>
                    <a:gd name="T9" fmla="*/ 3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6" name="Freeform 55"/>
                <p:cNvSpPr>
                  <a:spLocks/>
                </p:cNvSpPr>
                <p:nvPr userDrawn="1"/>
              </p:nvSpPr>
              <p:spPr bwMode="ltGray">
                <a:xfrm>
                  <a:off x="453" y="275"/>
                  <a:ext cx="58" cy="24"/>
                </a:xfrm>
                <a:custGeom>
                  <a:avLst/>
                  <a:gdLst>
                    <a:gd name="T0" fmla="*/ 24 w 57"/>
                    <a:gd name="T1" fmla="*/ 2 h 30"/>
                    <a:gd name="T2" fmla="*/ 47 w 57"/>
                    <a:gd name="T3" fmla="*/ 2 h 30"/>
                    <a:gd name="T4" fmla="*/ 51 w 57"/>
                    <a:gd name="T5" fmla="*/ 2 h 30"/>
                    <a:gd name="T6" fmla="*/ 24 w 57"/>
                    <a:gd name="T7" fmla="*/ 2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7" name="Freeform 56"/>
                <p:cNvSpPr>
                  <a:spLocks/>
                </p:cNvSpPr>
                <p:nvPr userDrawn="1"/>
              </p:nvSpPr>
              <p:spPr bwMode="ltGray">
                <a:xfrm>
                  <a:off x="1161" y="50"/>
                  <a:ext cx="691" cy="569"/>
                </a:xfrm>
                <a:custGeom>
                  <a:avLst/>
                  <a:gdLst>
                    <a:gd name="T0" fmla="*/ 458 w 693"/>
                    <a:gd name="T1" fmla="*/ 23 h 696"/>
                    <a:gd name="T2" fmla="*/ 378 w 693"/>
                    <a:gd name="T3" fmla="*/ 22 h 696"/>
                    <a:gd name="T4" fmla="*/ 310 w 693"/>
                    <a:gd name="T5" fmla="*/ 20 h 696"/>
                    <a:gd name="T6" fmla="*/ 250 w 693"/>
                    <a:gd name="T7" fmla="*/ 20 h 696"/>
                    <a:gd name="T8" fmla="*/ 222 w 693"/>
                    <a:gd name="T9" fmla="*/ 20 h 696"/>
                    <a:gd name="T10" fmla="*/ 246 w 693"/>
                    <a:gd name="T11" fmla="*/ 20 h 696"/>
                    <a:gd name="T12" fmla="*/ 278 w 693"/>
                    <a:gd name="T13" fmla="*/ 23 h 696"/>
                    <a:gd name="T14" fmla="*/ 306 w 693"/>
                    <a:gd name="T15" fmla="*/ 24 h 696"/>
                    <a:gd name="T16" fmla="*/ 318 w 693"/>
                    <a:gd name="T17" fmla="*/ 25 h 696"/>
                    <a:gd name="T18" fmla="*/ 298 w 693"/>
                    <a:gd name="T19" fmla="*/ 27 h 696"/>
                    <a:gd name="T20" fmla="*/ 246 w 693"/>
                    <a:gd name="T21" fmla="*/ 31 h 696"/>
                    <a:gd name="T22" fmla="*/ 210 w 693"/>
                    <a:gd name="T23" fmla="*/ 31 h 696"/>
                    <a:gd name="T24" fmla="*/ 97 w 693"/>
                    <a:gd name="T25" fmla="*/ 34 h 696"/>
                    <a:gd name="T26" fmla="*/ 77 w 693"/>
                    <a:gd name="T27" fmla="*/ 31 h 696"/>
                    <a:gd name="T28" fmla="*/ 45 w 693"/>
                    <a:gd name="T29" fmla="*/ 25 h 696"/>
                    <a:gd name="T30" fmla="*/ 33 w 693"/>
                    <a:gd name="T31" fmla="*/ 22 h 696"/>
                    <a:gd name="T32" fmla="*/ 53 w 693"/>
                    <a:gd name="T33" fmla="*/ 16 h 696"/>
                    <a:gd name="T34" fmla="*/ 17 w 693"/>
                    <a:gd name="T35" fmla="*/ 20 h 696"/>
                    <a:gd name="T36" fmla="*/ 81 w 693"/>
                    <a:gd name="T37" fmla="*/ 13 h 696"/>
                    <a:gd name="T38" fmla="*/ 113 w 693"/>
                    <a:gd name="T39" fmla="*/ 11 h 696"/>
                    <a:gd name="T40" fmla="*/ 37 w 693"/>
                    <a:gd name="T41" fmla="*/ 11 h 696"/>
                    <a:gd name="T42" fmla="*/ 1 w 693"/>
                    <a:gd name="T43" fmla="*/ 9 h 696"/>
                    <a:gd name="T44" fmla="*/ 25 w 693"/>
                    <a:gd name="T45" fmla="*/ 7 h 696"/>
                    <a:gd name="T46" fmla="*/ 97 w 693"/>
                    <a:gd name="T47" fmla="*/ 6 h 696"/>
                    <a:gd name="T48" fmla="*/ 206 w 693"/>
                    <a:gd name="T49" fmla="*/ 6 h 696"/>
                    <a:gd name="T50" fmla="*/ 214 w 693"/>
                    <a:gd name="T51" fmla="*/ 3 h 696"/>
                    <a:gd name="T52" fmla="*/ 246 w 693"/>
                    <a:gd name="T53" fmla="*/ 0 h 696"/>
                    <a:gd name="T54" fmla="*/ 342 w 693"/>
                    <a:gd name="T55" fmla="*/ 2 h 696"/>
                    <a:gd name="T56" fmla="*/ 314 w 693"/>
                    <a:gd name="T57" fmla="*/ 4 h 696"/>
                    <a:gd name="T58" fmla="*/ 286 w 693"/>
                    <a:gd name="T59" fmla="*/ 9 h 696"/>
                    <a:gd name="T60" fmla="*/ 346 w 693"/>
                    <a:gd name="T61" fmla="*/ 9 h 696"/>
                    <a:gd name="T62" fmla="*/ 358 w 693"/>
                    <a:gd name="T63" fmla="*/ 7 h 696"/>
                    <a:gd name="T64" fmla="*/ 402 w 693"/>
                    <a:gd name="T65" fmla="*/ 5 h 696"/>
                    <a:gd name="T66" fmla="*/ 482 w 693"/>
                    <a:gd name="T67" fmla="*/ 4 h 696"/>
                    <a:gd name="T68" fmla="*/ 509 w 693"/>
                    <a:gd name="T69" fmla="*/ 2 h 696"/>
                    <a:gd name="T70" fmla="*/ 515 w 693"/>
                    <a:gd name="T71" fmla="*/ 23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8" name="Freeform 57"/>
                <p:cNvSpPr>
                  <a:spLocks/>
                </p:cNvSpPr>
                <p:nvPr userDrawn="1"/>
              </p:nvSpPr>
              <p:spPr bwMode="ltGray">
                <a:xfrm>
                  <a:off x="689" y="6"/>
                  <a:ext cx="1386" cy="232"/>
                </a:xfrm>
                <a:custGeom>
                  <a:avLst/>
                  <a:gdLst>
                    <a:gd name="T0" fmla="*/ 322484 w 931"/>
                    <a:gd name="T1" fmla="*/ 0 h 149"/>
                    <a:gd name="T2" fmla="*/ 56001 w 931"/>
                    <a:gd name="T3" fmla="*/ 22213 h 149"/>
                    <a:gd name="T4" fmla="*/ 35417 w 931"/>
                    <a:gd name="T5" fmla="*/ 31868 h 149"/>
                    <a:gd name="T6" fmla="*/ 24195 w 931"/>
                    <a:gd name="T7" fmla="*/ 31868 h 149"/>
                    <a:gd name="T8" fmla="*/ 8661 w 931"/>
                    <a:gd name="T9" fmla="*/ 59081 h 149"/>
                    <a:gd name="T10" fmla="*/ 0 w 931"/>
                    <a:gd name="T11" fmla="*/ 80255 h 149"/>
                    <a:gd name="T12" fmla="*/ 23090 w 931"/>
                    <a:gd name="T13" fmla="*/ 88232 h 149"/>
                    <a:gd name="T14" fmla="*/ 37828 w 931"/>
                    <a:gd name="T15" fmla="*/ 73261 h 149"/>
                    <a:gd name="T16" fmla="*/ 42315 w 931"/>
                    <a:gd name="T17" fmla="*/ 64535 h 149"/>
                    <a:gd name="T18" fmla="*/ 65428 w 931"/>
                    <a:gd name="T19" fmla="*/ 39804 h 149"/>
                    <a:gd name="T20" fmla="*/ 84064 w 931"/>
                    <a:gd name="T21" fmla="*/ 35339 h 149"/>
                    <a:gd name="T22" fmla="*/ 92816 w 931"/>
                    <a:gd name="T23" fmla="*/ 71702 h 149"/>
                    <a:gd name="T24" fmla="*/ 73559 w 931"/>
                    <a:gd name="T25" fmla="*/ 83853 h 149"/>
                    <a:gd name="T26" fmla="*/ 90257 w 931"/>
                    <a:gd name="T27" fmla="*/ 86714 h 149"/>
                    <a:gd name="T28" fmla="*/ 97739 w 931"/>
                    <a:gd name="T29" fmla="*/ 68857 h 149"/>
                    <a:gd name="T30" fmla="*/ 104063 w 931"/>
                    <a:gd name="T31" fmla="*/ 70402 h 149"/>
                    <a:gd name="T32" fmla="*/ 98920 w 931"/>
                    <a:gd name="T33" fmla="*/ 41447 h 149"/>
                    <a:gd name="T34" fmla="*/ 104063 w 931"/>
                    <a:gd name="T35" fmla="*/ 33925 h 149"/>
                    <a:gd name="T36" fmla="*/ 108175 w 931"/>
                    <a:gd name="T37" fmla="*/ 67406 h 149"/>
                    <a:gd name="T38" fmla="*/ 104063 w 931"/>
                    <a:gd name="T39" fmla="*/ 86714 h 149"/>
                    <a:gd name="T40" fmla="*/ 115962 w 931"/>
                    <a:gd name="T41" fmla="*/ 99534 h 149"/>
                    <a:gd name="T42" fmla="*/ 116856 w 931"/>
                    <a:gd name="T43" fmla="*/ 70402 h 149"/>
                    <a:gd name="T44" fmla="*/ 129502 w 931"/>
                    <a:gd name="T45" fmla="*/ 78774 h 149"/>
                    <a:gd name="T46" fmla="*/ 149396 w 931"/>
                    <a:gd name="T47" fmla="*/ 56200 h 149"/>
                    <a:gd name="T48" fmla="*/ 159996 w 931"/>
                    <a:gd name="T49" fmla="*/ 38199 h 149"/>
                    <a:gd name="T50" fmla="*/ 171877 w 931"/>
                    <a:gd name="T51" fmla="*/ 42666 h 149"/>
                    <a:gd name="T52" fmla="*/ 177916 w 931"/>
                    <a:gd name="T53" fmla="*/ 38199 h 149"/>
                    <a:gd name="T54" fmla="*/ 168598 w 931"/>
                    <a:gd name="T55" fmla="*/ 33925 h 149"/>
                    <a:gd name="T56" fmla="*/ 185481 w 931"/>
                    <a:gd name="T57" fmla="*/ 26619 h 149"/>
                    <a:gd name="T58" fmla="*/ 212709 w 931"/>
                    <a:gd name="T59" fmla="*/ 41447 h 149"/>
                    <a:gd name="T60" fmla="*/ 227233 w 931"/>
                    <a:gd name="T61" fmla="*/ 31868 h 149"/>
                    <a:gd name="T62" fmla="*/ 228223 w 931"/>
                    <a:gd name="T63" fmla="*/ 48398 h 149"/>
                    <a:gd name="T64" fmla="*/ 222108 w 931"/>
                    <a:gd name="T65" fmla="*/ 77261 h 149"/>
                    <a:gd name="T66" fmla="*/ 239084 w 931"/>
                    <a:gd name="T67" fmla="*/ 67406 h 149"/>
                    <a:gd name="T68" fmla="*/ 243996 w 931"/>
                    <a:gd name="T69" fmla="*/ 61628 h 149"/>
                    <a:gd name="T70" fmla="*/ 253491 w 931"/>
                    <a:gd name="T71" fmla="*/ 46638 h 149"/>
                    <a:gd name="T72" fmla="*/ 310491 w 931"/>
                    <a:gd name="T73" fmla="*/ 64535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9" name="Freeform 58"/>
                <p:cNvSpPr>
                  <a:spLocks/>
                </p:cNvSpPr>
                <p:nvPr userDrawn="1"/>
              </p:nvSpPr>
              <p:spPr bwMode="ltGray">
                <a:xfrm>
                  <a:off x="971" y="91"/>
                  <a:ext cx="30" cy="25"/>
                </a:xfrm>
                <a:custGeom>
                  <a:avLst/>
                  <a:gdLst>
                    <a:gd name="T0" fmla="*/ 3 w 31"/>
                    <a:gd name="T1" fmla="*/ 3 h 30"/>
                    <a:gd name="T2" fmla="*/ 16 w 31"/>
                    <a:gd name="T3" fmla="*/ 0 h 30"/>
                    <a:gd name="T4" fmla="*/ 15 w 31"/>
                    <a:gd name="T5" fmla="*/ 3 h 30"/>
                    <a:gd name="T6" fmla="*/ 3 w 31"/>
                    <a:gd name="T7" fmla="*/ 3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0" name="Freeform 59"/>
                <p:cNvSpPr>
                  <a:spLocks/>
                </p:cNvSpPr>
                <p:nvPr userDrawn="1"/>
              </p:nvSpPr>
              <p:spPr bwMode="ltGray">
                <a:xfrm>
                  <a:off x="935" y="125"/>
                  <a:ext cx="45" cy="27"/>
                </a:xfrm>
                <a:custGeom>
                  <a:avLst/>
                  <a:gdLst>
                    <a:gd name="T0" fmla="*/ 6 w 44"/>
                    <a:gd name="T1" fmla="*/ 3 h 32"/>
                    <a:gd name="T2" fmla="*/ 37 w 44"/>
                    <a:gd name="T3" fmla="*/ 0 h 32"/>
                    <a:gd name="T4" fmla="*/ 53 w 44"/>
                    <a:gd name="T5" fmla="*/ 3 h 32"/>
                    <a:gd name="T6" fmla="*/ 6 w 44"/>
                    <a:gd name="T7" fmla="*/ 3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1" name="Freeform 60"/>
                <p:cNvSpPr>
                  <a:spLocks/>
                </p:cNvSpPr>
                <p:nvPr userDrawn="1"/>
              </p:nvSpPr>
              <p:spPr bwMode="ltGray">
                <a:xfrm>
                  <a:off x="1081" y="226"/>
                  <a:ext cx="75" cy="14"/>
                </a:xfrm>
                <a:custGeom>
                  <a:avLst/>
                  <a:gdLst>
                    <a:gd name="T0" fmla="*/ 37 w 76"/>
                    <a:gd name="T1" fmla="*/ 2 h 18"/>
                    <a:gd name="T2" fmla="*/ 25 w 76"/>
                    <a:gd name="T3" fmla="*/ 2 h 18"/>
                    <a:gd name="T4" fmla="*/ 37 w 76"/>
                    <a:gd name="T5" fmla="*/ 2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2" name="Freeform 61"/>
                <p:cNvSpPr>
                  <a:spLocks/>
                </p:cNvSpPr>
                <p:nvPr userDrawn="1"/>
              </p:nvSpPr>
              <p:spPr bwMode="ltGray">
                <a:xfrm>
                  <a:off x="1210" y="223"/>
                  <a:ext cx="42" cy="37"/>
                </a:xfrm>
                <a:custGeom>
                  <a:avLst/>
                  <a:gdLst>
                    <a:gd name="T0" fmla="*/ 0 w 42"/>
                    <a:gd name="T1" fmla="*/ 3 h 44"/>
                    <a:gd name="T2" fmla="*/ 12 w 42"/>
                    <a:gd name="T3" fmla="*/ 3 h 44"/>
                    <a:gd name="T4" fmla="*/ 0 w 42"/>
                    <a:gd name="T5" fmla="*/ 3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3" name="Freeform 62"/>
                <p:cNvSpPr>
                  <a:spLocks/>
                </p:cNvSpPr>
                <p:nvPr userDrawn="1"/>
              </p:nvSpPr>
              <p:spPr bwMode="ltGray">
                <a:xfrm>
                  <a:off x="865" y="123"/>
                  <a:ext cx="33" cy="24"/>
                </a:xfrm>
                <a:custGeom>
                  <a:avLst/>
                  <a:gdLst>
                    <a:gd name="T0" fmla="*/ 7 w 31"/>
                    <a:gd name="T1" fmla="*/ 2 h 30"/>
                    <a:gd name="T2" fmla="*/ 78 w 31"/>
                    <a:gd name="T3" fmla="*/ 2 h 30"/>
                    <a:gd name="T4" fmla="*/ 7 w 31"/>
                    <a:gd name="T5" fmla="*/ 2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 name="Group 63"/>
              <p:cNvGrpSpPr>
                <a:grpSpLocks/>
              </p:cNvGrpSpPr>
              <p:nvPr userDrawn="1"/>
            </p:nvGrpSpPr>
            <p:grpSpPr bwMode="auto">
              <a:xfrm>
                <a:off x="7" y="-154"/>
                <a:ext cx="5739" cy="418"/>
                <a:chOff x="1056" y="111"/>
                <a:chExt cx="2448" cy="418"/>
              </a:xfrm>
            </p:grpSpPr>
            <p:sp>
              <p:nvSpPr>
                <p:cNvPr id="27" name="Line 64"/>
                <p:cNvSpPr>
                  <a:spLocks noChangeShapeType="1"/>
                </p:cNvSpPr>
                <p:nvPr/>
              </p:nvSpPr>
              <p:spPr bwMode="white">
                <a:xfrm>
                  <a:off x="1056" y="332"/>
                  <a:ext cx="2448"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8" name="Line 65"/>
                <p:cNvSpPr>
                  <a:spLocks noChangeShapeType="1"/>
                </p:cNvSpPr>
                <p:nvPr/>
              </p:nvSpPr>
              <p:spPr bwMode="white">
                <a:xfrm>
                  <a:off x="1254"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9" name="Line 66"/>
                <p:cNvSpPr>
                  <a:spLocks noChangeShapeType="1"/>
                </p:cNvSpPr>
                <p:nvPr/>
              </p:nvSpPr>
              <p:spPr bwMode="white">
                <a:xfrm>
                  <a:off x="1482"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0" name="Line 67"/>
                <p:cNvSpPr>
                  <a:spLocks noChangeShapeType="1"/>
                </p:cNvSpPr>
                <p:nvPr/>
              </p:nvSpPr>
              <p:spPr bwMode="white">
                <a:xfrm>
                  <a:off x="1710"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1" name="Line 68"/>
                <p:cNvSpPr>
                  <a:spLocks noChangeShapeType="1"/>
                </p:cNvSpPr>
                <p:nvPr/>
              </p:nvSpPr>
              <p:spPr bwMode="white">
                <a:xfrm>
                  <a:off x="1938"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2" name="Line 69"/>
                <p:cNvSpPr>
                  <a:spLocks noChangeShapeType="1"/>
                </p:cNvSpPr>
                <p:nvPr/>
              </p:nvSpPr>
              <p:spPr bwMode="white">
                <a:xfrm>
                  <a:off x="2166"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3" name="Line 70"/>
                <p:cNvSpPr>
                  <a:spLocks noChangeShapeType="1"/>
                </p:cNvSpPr>
                <p:nvPr/>
              </p:nvSpPr>
              <p:spPr bwMode="white">
                <a:xfrm>
                  <a:off x="2394"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4" name="Line 71"/>
                <p:cNvSpPr>
                  <a:spLocks noChangeShapeType="1"/>
                </p:cNvSpPr>
                <p:nvPr/>
              </p:nvSpPr>
              <p:spPr bwMode="white">
                <a:xfrm>
                  <a:off x="2622"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5" name="Line 72"/>
                <p:cNvSpPr>
                  <a:spLocks noChangeShapeType="1"/>
                </p:cNvSpPr>
                <p:nvPr/>
              </p:nvSpPr>
              <p:spPr bwMode="white">
                <a:xfrm>
                  <a:off x="2850"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6" name="Line 73"/>
                <p:cNvSpPr>
                  <a:spLocks noChangeShapeType="1"/>
                </p:cNvSpPr>
                <p:nvPr/>
              </p:nvSpPr>
              <p:spPr bwMode="white">
                <a:xfrm>
                  <a:off x="3078"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7" name="Line 74"/>
                <p:cNvSpPr>
                  <a:spLocks noChangeShapeType="1"/>
                </p:cNvSpPr>
                <p:nvPr/>
              </p:nvSpPr>
              <p:spPr bwMode="white">
                <a:xfrm>
                  <a:off x="3306"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1" name="Group 75"/>
              <p:cNvGrpSpPr>
                <a:grpSpLocks/>
              </p:cNvGrpSpPr>
              <p:nvPr userDrawn="1"/>
            </p:nvGrpSpPr>
            <p:grpSpPr bwMode="auto">
              <a:xfrm>
                <a:off x="-1261" y="-1"/>
                <a:ext cx="2098" cy="1030"/>
                <a:chOff x="1208" y="109"/>
                <a:chExt cx="2098" cy="423"/>
              </a:xfrm>
            </p:grpSpPr>
            <p:sp>
              <p:nvSpPr>
                <p:cNvPr id="12" name="Line 76"/>
                <p:cNvSpPr>
                  <a:spLocks noChangeShapeType="1"/>
                </p:cNvSpPr>
                <p:nvPr/>
              </p:nvSpPr>
              <p:spPr bwMode="ltGray">
                <a:xfrm>
                  <a:off x="2850" y="110"/>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3" name="Line 77"/>
                <p:cNvSpPr>
                  <a:spLocks noChangeShapeType="1"/>
                </p:cNvSpPr>
                <p:nvPr/>
              </p:nvSpPr>
              <p:spPr bwMode="ltGray">
                <a:xfrm>
                  <a:off x="2972" y="332"/>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4" name="Line 78"/>
                <p:cNvSpPr>
                  <a:spLocks noChangeShapeType="1"/>
                </p:cNvSpPr>
                <p:nvPr/>
              </p:nvSpPr>
              <p:spPr bwMode="ltGray">
                <a:xfrm>
                  <a:off x="3078" y="350"/>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5" name="Line 79"/>
                <p:cNvSpPr>
                  <a:spLocks noChangeShapeType="1"/>
                </p:cNvSpPr>
                <p:nvPr/>
              </p:nvSpPr>
              <p:spPr bwMode="ltGray">
                <a:xfrm>
                  <a:off x="3306" y="450"/>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6" name="Line 80"/>
                <p:cNvSpPr>
                  <a:spLocks noChangeShapeType="1"/>
                </p:cNvSpPr>
                <p:nvPr/>
              </p:nvSpPr>
              <p:spPr bwMode="ltGray">
                <a:xfrm>
                  <a:off x="2166" y="114"/>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7" name="Line 81"/>
                <p:cNvSpPr>
                  <a:spLocks noChangeShapeType="1"/>
                </p:cNvSpPr>
                <p:nvPr/>
              </p:nvSpPr>
              <p:spPr bwMode="ltGray">
                <a:xfrm>
                  <a:off x="1938" y="111"/>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8" name="Line 82"/>
                <p:cNvSpPr>
                  <a:spLocks noChangeShapeType="1"/>
                </p:cNvSpPr>
                <p:nvPr/>
              </p:nvSpPr>
              <p:spPr bwMode="ltGray">
                <a:xfrm flipH="1">
                  <a:off x="1912" y="332"/>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9" name="Line 83"/>
                <p:cNvSpPr>
                  <a:spLocks noChangeShapeType="1"/>
                </p:cNvSpPr>
                <p:nvPr/>
              </p:nvSpPr>
              <p:spPr bwMode="ltGray">
                <a:xfrm>
                  <a:off x="1778" y="332"/>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0" name="Line 84"/>
                <p:cNvSpPr>
                  <a:spLocks noChangeShapeType="1"/>
                </p:cNvSpPr>
                <p:nvPr/>
              </p:nvSpPr>
              <p:spPr bwMode="ltGray">
                <a:xfrm flipH="1">
                  <a:off x="1578" y="332"/>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1" name="Line 85"/>
                <p:cNvSpPr>
                  <a:spLocks noChangeShapeType="1"/>
                </p:cNvSpPr>
                <p:nvPr/>
              </p:nvSpPr>
              <p:spPr bwMode="ltGray">
                <a:xfrm>
                  <a:off x="1208" y="332"/>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2" name="Line 86"/>
                <p:cNvSpPr>
                  <a:spLocks noChangeShapeType="1"/>
                </p:cNvSpPr>
                <p:nvPr/>
              </p:nvSpPr>
              <p:spPr bwMode="ltGray">
                <a:xfrm>
                  <a:off x="1480" y="234"/>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3" name="Line 87"/>
                <p:cNvSpPr>
                  <a:spLocks noChangeShapeType="1"/>
                </p:cNvSpPr>
                <p:nvPr/>
              </p:nvSpPr>
              <p:spPr bwMode="ltGray">
                <a:xfrm>
                  <a:off x="1254" y="252"/>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4" name="Line 88"/>
                <p:cNvSpPr>
                  <a:spLocks noChangeShapeType="1"/>
                </p:cNvSpPr>
                <p:nvPr/>
              </p:nvSpPr>
              <p:spPr bwMode="ltGray">
                <a:xfrm flipH="1" flipV="1">
                  <a:off x="1482" y="109"/>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5" name="Line 89"/>
                <p:cNvSpPr>
                  <a:spLocks noChangeShapeType="1"/>
                </p:cNvSpPr>
                <p:nvPr/>
              </p:nvSpPr>
              <p:spPr bwMode="ltGray">
                <a:xfrm>
                  <a:off x="1710" y="180"/>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6" name="Line 90"/>
                <p:cNvSpPr>
                  <a:spLocks noChangeShapeType="1"/>
                </p:cNvSpPr>
                <p:nvPr/>
              </p:nvSpPr>
              <p:spPr bwMode="ltGray">
                <a:xfrm flipV="1">
                  <a:off x="1710" y="111"/>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7" name="Picture 91" descr="earth"/>
            <p:cNvPicPr>
              <a:picLocks noChangeAspect="1" noChangeArrowheads="1"/>
            </p:cNvPicPr>
            <p:nvPr userDrawn="1"/>
          </p:nvPicPr>
          <p:blipFill>
            <a:blip r:embed="rId2">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gray">
            <a:xfrm>
              <a:off x="336" y="1566"/>
              <a:ext cx="690" cy="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12" name="Rectangle 92"/>
          <p:cNvSpPr>
            <a:spLocks noGrp="1" noChangeArrowheads="1"/>
          </p:cNvSpPr>
          <p:nvPr>
            <p:ph type="ctrTitle"/>
          </p:nvPr>
        </p:nvSpPr>
        <p:spPr>
          <a:xfrm>
            <a:off x="1828800" y="1828800"/>
            <a:ext cx="6934200" cy="2362200"/>
          </a:xfrm>
        </p:spPr>
        <p:txBody>
          <a:bodyPr/>
          <a:lstStyle>
            <a:lvl1pPr>
              <a:defRPr/>
            </a:lvl1pPr>
          </a:lstStyle>
          <a:p>
            <a:r>
              <a:rPr lang="en-US"/>
              <a:t>Click to edit Master title style</a:t>
            </a:r>
            <a:endParaRPr lang="en-US" dirty="0"/>
          </a:p>
        </p:txBody>
      </p:sp>
      <p:sp>
        <p:nvSpPr>
          <p:cNvPr id="5213" name="Rectangle 93"/>
          <p:cNvSpPr>
            <a:spLocks noGrp="1" noChangeArrowheads="1"/>
          </p:cNvSpPr>
          <p:nvPr>
            <p:ph type="subTitle" idx="1"/>
          </p:nvPr>
        </p:nvSpPr>
        <p:spPr>
          <a:xfrm>
            <a:off x="1828800" y="4572000"/>
            <a:ext cx="6934200" cy="1295400"/>
          </a:xfrm>
        </p:spPr>
        <p:txBody>
          <a:bodyPr/>
          <a:lstStyle>
            <a:lvl1pPr marL="0" indent="0">
              <a:buFontTx/>
              <a:buNone/>
              <a:defRPr/>
            </a:lvl1pPr>
          </a:lstStyle>
          <a:p>
            <a:r>
              <a:rPr lang="en-US"/>
              <a:t>Click to edit Master subtitle style</a:t>
            </a:r>
          </a:p>
        </p:txBody>
      </p:sp>
      <p:sp>
        <p:nvSpPr>
          <p:cNvPr id="94" name="Rectangle 94"/>
          <p:cNvSpPr>
            <a:spLocks noGrp="1" noChangeArrowheads="1"/>
          </p:cNvSpPr>
          <p:nvPr>
            <p:ph type="dt" sz="half" idx="10"/>
          </p:nvPr>
        </p:nvSpPr>
        <p:spPr>
          <a:xfrm>
            <a:off x="533400" y="6324600"/>
            <a:ext cx="1905000" cy="457200"/>
          </a:xfrm>
        </p:spPr>
        <p:txBody>
          <a:bodyPr/>
          <a:lstStyle>
            <a:lvl1pPr>
              <a:defRPr smtClean="0"/>
            </a:lvl1pPr>
          </a:lstStyle>
          <a:p>
            <a:fld id="{9D1EAB82-F60F-4C40-B5BA-EB232EC60DF8}" type="datetime1">
              <a:rPr lang="en-CA" smtClean="0"/>
              <a:t>2025-04-06</a:t>
            </a:fld>
            <a:endParaRPr lang="en-CA"/>
          </a:p>
        </p:txBody>
      </p:sp>
      <p:sp>
        <p:nvSpPr>
          <p:cNvPr id="95" name="Rectangle 95"/>
          <p:cNvSpPr>
            <a:spLocks noGrp="1" noChangeArrowheads="1"/>
          </p:cNvSpPr>
          <p:nvPr>
            <p:ph type="ftr" sz="quarter" idx="11"/>
          </p:nvPr>
        </p:nvSpPr>
        <p:spPr>
          <a:xfrm>
            <a:off x="1905000" y="6324600"/>
            <a:ext cx="5791200" cy="457200"/>
          </a:xfrm>
        </p:spPr>
        <p:txBody>
          <a:bodyPr/>
          <a:lstStyle>
            <a:lvl1pPr>
              <a:defRPr smtClean="0"/>
            </a:lvl1pPr>
          </a:lstStyle>
          <a:p>
            <a:r>
              <a:rPr lang="en-US" dirty="0"/>
              <a:t>Machine Learning in Business, 4</a:t>
            </a:r>
            <a:r>
              <a:rPr lang="en-US" baseline="30000" dirty="0"/>
              <a:t>th</a:t>
            </a:r>
            <a:r>
              <a:rPr lang="en-US" dirty="0"/>
              <a:t> Ed. Copyright  © John C. Hull et al. 2025</a:t>
            </a:r>
            <a:endParaRPr lang="en-CA" dirty="0"/>
          </a:p>
        </p:txBody>
      </p:sp>
      <p:sp>
        <p:nvSpPr>
          <p:cNvPr id="96" name="Rectangle 96"/>
          <p:cNvSpPr>
            <a:spLocks noGrp="1" noChangeArrowheads="1"/>
          </p:cNvSpPr>
          <p:nvPr>
            <p:ph type="sldNum" sz="quarter" idx="12"/>
          </p:nvPr>
        </p:nvSpPr>
        <p:spPr>
          <a:xfrm>
            <a:off x="6858000" y="6324600"/>
            <a:ext cx="1905000" cy="457200"/>
          </a:xfrm>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899206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FD9CAA58-BAE5-4EB9-936D-9E46B3170F8B}" type="datetime1">
              <a:rPr lang="en-CA" smtClean="0"/>
              <a:t>2025-04-06</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502955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5564" y="930277"/>
            <a:ext cx="2052637" cy="53324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46064" y="930277"/>
            <a:ext cx="6007100" cy="53324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0C32FE23-958B-45B5-9A46-DA1BDA4A0FBA}" type="datetime1">
              <a:rPr lang="en-CA" smtClean="0"/>
              <a:t>2025-04-06</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110756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E522AE13-3498-44F0-A8B1-250B4236D1CB}" type="datetime1">
              <a:rPr lang="en-CA" smtClean="0"/>
              <a:t>2025-04-06</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1255136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719265"/>
            <a:ext cx="4038600" cy="21288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000502"/>
            <a:ext cx="4038600" cy="2130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fld id="{987A213B-201E-4AA8-8893-1B48FCD53B47}" type="datetime1">
              <a:rPr lang="en-CA" smtClean="0"/>
              <a:t>2025-04-06</a:t>
            </a:fld>
            <a:endParaRPr lang="en-CA"/>
          </a:p>
        </p:txBody>
      </p:sp>
      <p:sp>
        <p:nvSpPr>
          <p:cNvPr id="7"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8"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181141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yan - Blank">
    <p:spTree>
      <p:nvGrpSpPr>
        <p:cNvPr id="1" name=""/>
        <p:cNvGrpSpPr/>
        <p:nvPr/>
      </p:nvGrpSpPr>
      <p:grpSpPr>
        <a:xfrm>
          <a:off x="0" y="0"/>
          <a:ext cx="0" cy="0"/>
          <a:chOff x="0" y="0"/>
          <a:chExt cx="0" cy="0"/>
        </a:xfrm>
      </p:grpSpPr>
      <p:sp>
        <p:nvSpPr>
          <p:cNvPr id="2" name="Title 1"/>
          <p:cNvSpPr>
            <a:spLocks noGrp="1"/>
          </p:cNvSpPr>
          <p:nvPr>
            <p:ph type="ctrTitle"/>
          </p:nvPr>
        </p:nvSpPr>
        <p:spPr>
          <a:xfrm>
            <a:off x="251521" y="274638"/>
            <a:ext cx="7200800" cy="563564"/>
          </a:xfrm>
        </p:spPr>
        <p:txBody>
          <a:bodyPr anchor="b"/>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2061DBB0-A951-4D87-BD1B-EF14FD17B31B}" type="datetime1">
              <a:rPr lang="en-CA" smtClean="0"/>
              <a:t>2025-04-06</a:t>
            </a:fld>
            <a:endParaRPr lang="en-CA"/>
          </a:p>
        </p:txBody>
      </p:sp>
      <p:sp>
        <p:nvSpPr>
          <p:cNvPr id="5" name="Footer Placeholder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F979D778-5668-409F-BE61-8F31D5437AFC}" type="slidenum">
              <a:rPr lang="en-CA" smtClean="0"/>
              <a:t>‹#›</a:t>
            </a:fld>
            <a:endParaRPr lang="en-CA"/>
          </a:p>
        </p:txBody>
      </p:sp>
      <p:sp>
        <p:nvSpPr>
          <p:cNvPr id="3" name="Subtitle 2"/>
          <p:cNvSpPr>
            <a:spLocks noGrp="1"/>
          </p:cNvSpPr>
          <p:nvPr>
            <p:ph type="subTitle" idx="1"/>
          </p:nvPr>
        </p:nvSpPr>
        <p:spPr>
          <a:xfrm>
            <a:off x="251521" y="838201"/>
            <a:ext cx="7200800" cy="533400"/>
          </a:xfrm>
        </p:spPr>
        <p:txBody>
          <a:bodyPr anchor="t">
            <a:normAutofit/>
          </a:bodyPr>
          <a:lstStyle>
            <a:lvl1pPr marL="0" indent="0" algn="l">
              <a:buNone/>
              <a:defRPr sz="1350" b="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12" name="Content Placeholder 2"/>
          <p:cNvSpPr>
            <a:spLocks noGrp="1"/>
          </p:cNvSpPr>
          <p:nvPr>
            <p:ph idx="14"/>
          </p:nvPr>
        </p:nvSpPr>
        <p:spPr>
          <a:xfrm>
            <a:off x="251520" y="1484784"/>
            <a:ext cx="8637640" cy="4752528"/>
          </a:xfrm>
        </p:spPr>
        <p:txBody>
          <a:bodyPr/>
          <a:lstStyle>
            <a:lvl1pPr>
              <a:defRPr>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005514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1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smtClean="0"/>
            </a:lvl1pPr>
          </a:lstStyle>
          <a:p>
            <a:fld id="{F035416E-7036-40E9-9215-B731DF24F4E5}" type="datetime1">
              <a:rPr lang="en-CA" smtClean="0"/>
              <a:t>2025-04-06</a:t>
            </a:fld>
            <a:endParaRPr lang="en-CA"/>
          </a:p>
        </p:txBody>
      </p:sp>
      <p:sp>
        <p:nvSpPr>
          <p:cNvPr id="5" name="Footer Placeholder 4"/>
          <p:cNvSpPr>
            <a:spLocks noGrp="1"/>
          </p:cNvSpPr>
          <p:nvPr>
            <p:ph type="ftr" sz="quarter" idx="11"/>
          </p:nvPr>
        </p:nvSpPr>
        <p:spPr>
          <a:xfrm>
            <a:off x="1600200" y="6248400"/>
            <a:ext cx="5029200" cy="457200"/>
          </a:xfrm>
        </p:spPr>
        <p:txBody>
          <a:bodyPr/>
          <a:lstStyle>
            <a:lvl1pPr>
              <a:defRPr smtClean="0"/>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004633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175FFDE-0A15-4A92-B4AA-A6A452C320E8}" type="datetime1">
              <a:rPr lang="en-CA" smtClean="0"/>
              <a:t>2025-04-06</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856398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147888"/>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147888"/>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AE31069B-B538-4717-9870-71004BE08238}" type="datetime1">
              <a:rPr lang="en-CA" smtClean="0"/>
              <a:t>2025-04-06</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2702590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fld id="{597B802F-41EC-46D3-90C2-5F6BDD699D5E}" type="datetime1">
              <a:rPr lang="en-CA" smtClean="0"/>
              <a:t>2025-04-06</a:t>
            </a:fld>
            <a:endParaRPr lang="en-CA"/>
          </a:p>
        </p:txBody>
      </p:sp>
      <p:sp>
        <p:nvSpPr>
          <p:cNvPr id="8"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9"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76695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757D135A-9D6F-42C5-90EE-56BBD6979E46}" type="datetime1">
              <a:rPr lang="en-CA" smtClean="0"/>
              <a:t>2025-04-06</a:t>
            </a:fld>
            <a:endParaRPr lang="en-CA"/>
          </a:p>
        </p:txBody>
      </p:sp>
      <p:sp>
        <p:nvSpPr>
          <p:cNvPr id="4"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5"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1909410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4D95E00A-C2D5-4B88-8BEB-3D1CF2F71B63}" type="datetime1">
              <a:rPr lang="en-CA" smtClean="0"/>
              <a:t>2025-04-06</a:t>
            </a:fld>
            <a:endParaRPr lang="en-CA"/>
          </a:p>
        </p:txBody>
      </p:sp>
      <p:sp>
        <p:nvSpPr>
          <p:cNvPr id="3"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4"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401681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AD30A065-18B6-487F-A81C-CECC89E7A63F}" type="datetime1">
              <a:rPr lang="en-CA" smtClean="0"/>
              <a:t>2025-04-06</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4079828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98238DE1-EA90-4E6A-B9C4-3ACAF71F9712}" type="datetime1">
              <a:rPr lang="en-CA" smtClean="0"/>
              <a:t>2025-04-06</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245219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46063" y="930275"/>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214788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100" name="Rectangle 4"/>
          <p:cNvSpPr>
            <a:spLocks noGrp="1" noChangeArrowheads="1"/>
          </p:cNvSpPr>
          <p:nvPr>
            <p:ph type="dt" sz="half" idx="2"/>
          </p:nvPr>
        </p:nvSpPr>
        <p:spPr bwMode="auto">
          <a:xfrm>
            <a:off x="685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050" smtClean="0">
                <a:latin typeface="Arial" charset="0"/>
                <a:cs typeface="Arial" charset="0"/>
              </a:defRPr>
            </a:lvl1pPr>
          </a:lstStyle>
          <a:p>
            <a:fld id="{8E408C06-DDC9-4811-8501-DDF1D502DF7E}" type="datetime1">
              <a:rPr lang="en-CA" smtClean="0"/>
              <a:t>2025-04-06</a:t>
            </a:fld>
            <a:endParaRPr lang="en-CA"/>
          </a:p>
        </p:txBody>
      </p:sp>
      <p:sp>
        <p:nvSpPr>
          <p:cNvPr id="4101" name="Rectangle 5"/>
          <p:cNvSpPr>
            <a:spLocks noGrp="1" noChangeArrowheads="1"/>
          </p:cNvSpPr>
          <p:nvPr>
            <p:ph type="ftr" sz="quarter" idx="3"/>
          </p:nvPr>
        </p:nvSpPr>
        <p:spPr bwMode="auto">
          <a:xfrm>
            <a:off x="1828800" y="6324600"/>
            <a:ext cx="5486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050" smtClean="0">
                <a:latin typeface="Arial" charset="0"/>
                <a:cs typeface="Arial" charset="0"/>
              </a:defRPr>
            </a:lvl1pPr>
          </a:lstStyle>
          <a:p>
            <a:r>
              <a:rPr lang="en-US" dirty="0"/>
              <a:t>Machine Learning in Business, 4</a:t>
            </a:r>
            <a:r>
              <a:rPr lang="en-US" baseline="30000" dirty="0"/>
              <a:t>th</a:t>
            </a:r>
            <a:r>
              <a:rPr lang="en-US" dirty="0"/>
              <a:t> Ed. Copyright  © John C. Hull et al. 2025</a:t>
            </a:r>
            <a:endParaRPr lang="en-CA" dirty="0"/>
          </a:p>
        </p:txBody>
      </p:sp>
      <p:sp>
        <p:nvSpPr>
          <p:cNvPr id="4102" name="Rectangle 6"/>
          <p:cNvSpPr>
            <a:spLocks noGrp="1" noChangeArrowheads="1"/>
          </p:cNvSpPr>
          <p:nvPr>
            <p:ph type="sldNum" sz="quarter" idx="4"/>
          </p:nvPr>
        </p:nvSpPr>
        <p:spPr bwMode="auto">
          <a:xfrm>
            <a:off x="6553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050">
                <a:latin typeface="Arial" panose="020B0604020202020204" pitchFamily="34" charset="0"/>
              </a:defRPr>
            </a:lvl1pPr>
          </a:lstStyle>
          <a:p>
            <a:fld id="{F979D778-5668-409F-BE61-8F31D5437AFC}" type="slidenum">
              <a:rPr lang="en-CA" smtClean="0"/>
              <a:t>‹#›</a:t>
            </a:fld>
            <a:endParaRPr lang="en-CA"/>
          </a:p>
        </p:txBody>
      </p:sp>
      <p:grpSp>
        <p:nvGrpSpPr>
          <p:cNvPr id="1031" name="Group 7"/>
          <p:cNvGrpSpPr>
            <a:grpSpLocks/>
          </p:cNvGrpSpPr>
          <p:nvPr/>
        </p:nvGrpSpPr>
        <p:grpSpPr bwMode="auto">
          <a:xfrm>
            <a:off x="261938" y="87313"/>
            <a:ext cx="8488362" cy="831850"/>
            <a:chOff x="165" y="55"/>
            <a:chExt cx="5347" cy="524"/>
          </a:xfrm>
        </p:grpSpPr>
        <p:grpSp>
          <p:nvGrpSpPr>
            <p:cNvPr id="1032" name="Group 8"/>
            <p:cNvGrpSpPr>
              <a:grpSpLocks/>
            </p:cNvGrpSpPr>
            <p:nvPr userDrawn="1"/>
          </p:nvGrpSpPr>
          <p:grpSpPr bwMode="auto">
            <a:xfrm>
              <a:off x="664" y="104"/>
              <a:ext cx="4848" cy="432"/>
              <a:chOff x="664" y="104"/>
              <a:chExt cx="4848" cy="432"/>
            </a:xfrm>
          </p:grpSpPr>
          <p:sp>
            <p:nvSpPr>
              <p:cNvPr id="1034" name="Freeform 9"/>
              <p:cNvSpPr>
                <a:spLocks/>
              </p:cNvSpPr>
              <p:nvPr/>
            </p:nvSpPr>
            <p:spPr bwMode="ltGray">
              <a:xfrm>
                <a:off x="664" y="104"/>
                <a:ext cx="4848" cy="432"/>
              </a:xfrm>
              <a:custGeom>
                <a:avLst/>
                <a:gdLst>
                  <a:gd name="T0" fmla="*/ 4848 w 4848"/>
                  <a:gd name="T1" fmla="*/ 48 h 432"/>
                  <a:gd name="T2" fmla="*/ 4848 w 4848"/>
                  <a:gd name="T3" fmla="*/ 432 h 432"/>
                  <a:gd name="T4" fmla="*/ 0 w 4848"/>
                  <a:gd name="T5" fmla="*/ 432 h 432"/>
                  <a:gd name="T6" fmla="*/ 0 w 4848"/>
                  <a:gd name="T7" fmla="*/ 0 h 432"/>
                  <a:gd name="T8" fmla="*/ 4848 w 4848"/>
                  <a:gd name="T9" fmla="*/ 0 h 432"/>
                  <a:gd name="T10" fmla="*/ 4848 w 4848"/>
                  <a:gd name="T11" fmla="*/ 48 h 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p:spPr>
            <p:txBody>
              <a:bodyPr wrap="none" anchor="ctr"/>
              <a:lstStyle/>
              <a:p>
                <a:endParaRPr lang="en-US" sz="1350"/>
              </a:p>
            </p:txBody>
          </p:sp>
          <p:grpSp>
            <p:nvGrpSpPr>
              <p:cNvPr id="1035" name="Group 10"/>
              <p:cNvGrpSpPr>
                <a:grpSpLocks/>
              </p:cNvGrpSpPr>
              <p:nvPr/>
            </p:nvGrpSpPr>
            <p:grpSpPr bwMode="auto">
              <a:xfrm>
                <a:off x="1195" y="104"/>
                <a:ext cx="3827" cy="429"/>
                <a:chOff x="1021" y="240"/>
                <a:chExt cx="3827" cy="429"/>
              </a:xfrm>
            </p:grpSpPr>
            <p:grpSp>
              <p:nvGrpSpPr>
                <p:cNvPr id="1084" name="Group 11"/>
                <p:cNvGrpSpPr>
                  <a:grpSpLocks/>
                </p:cNvGrpSpPr>
                <p:nvPr/>
              </p:nvGrpSpPr>
              <p:grpSpPr bwMode="auto">
                <a:xfrm>
                  <a:off x="1021" y="241"/>
                  <a:ext cx="2208" cy="427"/>
                  <a:chOff x="1021" y="241"/>
                  <a:chExt cx="2208" cy="427"/>
                </a:xfrm>
              </p:grpSpPr>
              <p:sp>
                <p:nvSpPr>
                  <p:cNvPr id="1128" name="Freeform 12"/>
                  <p:cNvSpPr>
                    <a:spLocks/>
                  </p:cNvSpPr>
                  <p:nvPr/>
                </p:nvSpPr>
                <p:spPr bwMode="ltGray">
                  <a:xfrm>
                    <a:off x="2257" y="633"/>
                    <a:ext cx="7" cy="8"/>
                  </a:xfrm>
                  <a:custGeom>
                    <a:avLst/>
                    <a:gdLst>
                      <a:gd name="T0" fmla="*/ 0 w 15"/>
                      <a:gd name="T1" fmla="*/ 0 h 23"/>
                      <a:gd name="T2" fmla="*/ 0 w 15"/>
                      <a:gd name="T3" fmla="*/ 0 h 23"/>
                      <a:gd name="T4" fmla="*/ 0 w 15"/>
                      <a:gd name="T5" fmla="*/ 0 h 23"/>
                      <a:gd name="T6" fmla="*/ 0 w 15"/>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9" name="Freeform 13"/>
                  <p:cNvSpPr>
                    <a:spLocks/>
                  </p:cNvSpPr>
                  <p:nvPr/>
                </p:nvSpPr>
                <p:spPr bwMode="ltGray">
                  <a:xfrm>
                    <a:off x="2332" y="660"/>
                    <a:ext cx="9" cy="8"/>
                  </a:xfrm>
                  <a:custGeom>
                    <a:avLst/>
                    <a:gdLst>
                      <a:gd name="T0" fmla="*/ 0 w 20"/>
                      <a:gd name="T1" fmla="*/ 0 h 23"/>
                      <a:gd name="T2" fmla="*/ 0 w 20"/>
                      <a:gd name="T3" fmla="*/ 0 h 23"/>
                      <a:gd name="T4" fmla="*/ 0 w 20"/>
                      <a:gd name="T5" fmla="*/ 0 h 23"/>
                      <a:gd name="T6" fmla="*/ 0 w 20"/>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0" name="Freeform 14"/>
                  <p:cNvSpPr>
                    <a:spLocks/>
                  </p:cNvSpPr>
                  <p:nvPr/>
                </p:nvSpPr>
                <p:spPr bwMode="ltGray">
                  <a:xfrm>
                    <a:off x="2120"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1" name="Freeform 15"/>
                  <p:cNvSpPr>
                    <a:spLocks/>
                  </p:cNvSpPr>
                  <p:nvPr/>
                </p:nvSpPr>
                <p:spPr bwMode="ltGray">
                  <a:xfrm>
                    <a:off x="1967"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2" name="Freeform 16"/>
                  <p:cNvSpPr>
                    <a:spLocks/>
                  </p:cNvSpPr>
                  <p:nvPr/>
                </p:nvSpPr>
                <p:spPr bwMode="ltGray">
                  <a:xfrm>
                    <a:off x="1921"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3" name="Freeform 17"/>
                  <p:cNvSpPr>
                    <a:spLocks/>
                  </p:cNvSpPr>
                  <p:nvPr/>
                </p:nvSpPr>
                <p:spPr bwMode="ltGray">
                  <a:xfrm>
                    <a:off x="1892"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4" name="Freeform 18"/>
                  <p:cNvSpPr>
                    <a:spLocks/>
                  </p:cNvSpPr>
                  <p:nvPr/>
                </p:nvSpPr>
                <p:spPr bwMode="ltGray">
                  <a:xfrm>
                    <a:off x="1735"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5" name="Freeform 19"/>
                  <p:cNvSpPr>
                    <a:spLocks/>
                  </p:cNvSpPr>
                  <p:nvPr/>
                </p:nvSpPr>
                <p:spPr bwMode="ltGray">
                  <a:xfrm>
                    <a:off x="1827"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6" name="Freeform 20"/>
                  <p:cNvSpPr>
                    <a:spLocks/>
                  </p:cNvSpPr>
                  <p:nvPr/>
                </p:nvSpPr>
                <p:spPr bwMode="ltGray">
                  <a:xfrm>
                    <a:off x="1892"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7" name="Freeform 21"/>
                  <p:cNvSpPr>
                    <a:spLocks/>
                  </p:cNvSpPr>
                  <p:nvPr/>
                </p:nvSpPr>
                <p:spPr bwMode="ltGray">
                  <a:xfrm>
                    <a:off x="1890"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8" name="Freeform 22"/>
                  <p:cNvSpPr>
                    <a:spLocks/>
                  </p:cNvSpPr>
                  <p:nvPr/>
                </p:nvSpPr>
                <p:spPr bwMode="ltGray">
                  <a:xfrm>
                    <a:off x="1944"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9" name="Freeform 23"/>
                  <p:cNvSpPr>
                    <a:spLocks/>
                  </p:cNvSpPr>
                  <p:nvPr/>
                </p:nvSpPr>
                <p:spPr bwMode="ltGray">
                  <a:xfrm>
                    <a:off x="1948"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0" name="Freeform 24"/>
                  <p:cNvSpPr>
                    <a:spLocks/>
                  </p:cNvSpPr>
                  <p:nvPr/>
                </p:nvSpPr>
                <p:spPr bwMode="ltGray">
                  <a:xfrm>
                    <a:off x="1969"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1" name="Freeform 25"/>
                  <p:cNvSpPr>
                    <a:spLocks/>
                  </p:cNvSpPr>
                  <p:nvPr/>
                </p:nvSpPr>
                <p:spPr bwMode="ltGray">
                  <a:xfrm>
                    <a:off x="1976"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2" name="Freeform 26"/>
                  <p:cNvSpPr>
                    <a:spLocks/>
                  </p:cNvSpPr>
                  <p:nvPr/>
                </p:nvSpPr>
                <p:spPr bwMode="ltGray">
                  <a:xfrm>
                    <a:off x="2082"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3" name="Freeform 27"/>
                  <p:cNvSpPr>
                    <a:spLocks/>
                  </p:cNvSpPr>
                  <p:nvPr/>
                </p:nvSpPr>
                <p:spPr bwMode="ltGray">
                  <a:xfrm>
                    <a:off x="2152"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4" name="Freeform 28"/>
                  <p:cNvSpPr>
                    <a:spLocks/>
                  </p:cNvSpPr>
                  <p:nvPr/>
                </p:nvSpPr>
                <p:spPr bwMode="ltGray">
                  <a:xfrm>
                    <a:off x="2194" y="584"/>
                    <a:ext cx="11" cy="8"/>
                  </a:xfrm>
                  <a:custGeom>
                    <a:avLst/>
                    <a:gdLst>
                      <a:gd name="T0" fmla="*/ 0 w 26"/>
                      <a:gd name="T1" fmla="*/ 0 h 22"/>
                      <a:gd name="T2" fmla="*/ 0 w 26"/>
                      <a:gd name="T3" fmla="*/ 0 h 22"/>
                      <a:gd name="T4" fmla="*/ 0 w 26"/>
                      <a:gd name="T5" fmla="*/ 0 h 22"/>
                      <a:gd name="T6" fmla="*/ 0 w 26"/>
                      <a:gd name="T7" fmla="*/ 0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5" name="Freeform 29"/>
                  <p:cNvSpPr>
                    <a:spLocks/>
                  </p:cNvSpPr>
                  <p:nvPr/>
                </p:nvSpPr>
                <p:spPr bwMode="ltGray">
                  <a:xfrm>
                    <a:off x="2059"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6" name="Freeform 30"/>
                  <p:cNvSpPr>
                    <a:spLocks/>
                  </p:cNvSpPr>
                  <p:nvPr/>
                </p:nvSpPr>
                <p:spPr bwMode="ltGray">
                  <a:xfrm>
                    <a:off x="1988"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7" name="Freeform 31"/>
                  <p:cNvSpPr>
                    <a:spLocks/>
                  </p:cNvSpPr>
                  <p:nvPr/>
                </p:nvSpPr>
                <p:spPr bwMode="ltGray">
                  <a:xfrm>
                    <a:off x="1910"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8" name="Freeform 32"/>
                  <p:cNvSpPr>
                    <a:spLocks/>
                  </p:cNvSpPr>
                  <p:nvPr/>
                </p:nvSpPr>
                <p:spPr bwMode="ltGray">
                  <a:xfrm>
                    <a:off x="1899"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9" name="Freeform 33"/>
                  <p:cNvSpPr>
                    <a:spLocks/>
                  </p:cNvSpPr>
                  <p:nvPr/>
                </p:nvSpPr>
                <p:spPr bwMode="ltGray">
                  <a:xfrm>
                    <a:off x="1909"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0" name="Freeform 34"/>
                  <p:cNvSpPr>
                    <a:spLocks/>
                  </p:cNvSpPr>
                  <p:nvPr/>
                </p:nvSpPr>
                <p:spPr bwMode="ltGray">
                  <a:xfrm>
                    <a:off x="1881"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1" name="Freeform 35"/>
                  <p:cNvSpPr>
                    <a:spLocks/>
                  </p:cNvSpPr>
                  <p:nvPr/>
                </p:nvSpPr>
                <p:spPr bwMode="ltGray">
                  <a:xfrm>
                    <a:off x="2930" y="489"/>
                    <a:ext cx="299" cy="179"/>
                  </a:xfrm>
                  <a:custGeom>
                    <a:avLst/>
                    <a:gdLst>
                      <a:gd name="T0" fmla="*/ 1 w 471"/>
                      <a:gd name="T1" fmla="*/ 1 h 281"/>
                      <a:gd name="T2" fmla="*/ 1 w 471"/>
                      <a:gd name="T3" fmla="*/ 1 h 281"/>
                      <a:gd name="T4" fmla="*/ 1 w 471"/>
                      <a:gd name="T5" fmla="*/ 1 h 281"/>
                      <a:gd name="T6" fmla="*/ 1 w 471"/>
                      <a:gd name="T7" fmla="*/ 1 h 281"/>
                      <a:gd name="T8" fmla="*/ 1 w 471"/>
                      <a:gd name="T9" fmla="*/ 1 h 281"/>
                      <a:gd name="T10" fmla="*/ 0 w 471"/>
                      <a:gd name="T11" fmla="*/ 1 h 281"/>
                      <a:gd name="T12" fmla="*/ 1 w 471"/>
                      <a:gd name="T13" fmla="*/ 1 h 281"/>
                      <a:gd name="T14" fmla="*/ 1 w 471"/>
                      <a:gd name="T15" fmla="*/ 1 h 281"/>
                      <a:gd name="T16" fmla="*/ 1 w 471"/>
                      <a:gd name="T17" fmla="*/ 1 h 281"/>
                      <a:gd name="T18" fmla="*/ 1 w 471"/>
                      <a:gd name="T19" fmla="*/ 1 h 281"/>
                      <a:gd name="T20" fmla="*/ 1 w 471"/>
                      <a:gd name="T21" fmla="*/ 1 h 281"/>
                      <a:gd name="T22" fmla="*/ 1 w 471"/>
                      <a:gd name="T23" fmla="*/ 1 h 281"/>
                      <a:gd name="T24" fmla="*/ 1 w 471"/>
                      <a:gd name="T25" fmla="*/ 1 h 281"/>
                      <a:gd name="T26" fmla="*/ 1 w 471"/>
                      <a:gd name="T27" fmla="*/ 1 h 281"/>
                      <a:gd name="T28" fmla="*/ 1 w 471"/>
                      <a:gd name="T29" fmla="*/ 1 h 281"/>
                      <a:gd name="T30" fmla="*/ 1 w 471"/>
                      <a:gd name="T31" fmla="*/ 1 h 281"/>
                      <a:gd name="T32" fmla="*/ 1 w 471"/>
                      <a:gd name="T33" fmla="*/ 1 h 281"/>
                      <a:gd name="T34" fmla="*/ 1 w 471"/>
                      <a:gd name="T35" fmla="*/ 0 h 281"/>
                      <a:gd name="T36" fmla="*/ 1 w 471"/>
                      <a:gd name="T37" fmla="*/ 1 h 281"/>
                      <a:gd name="T38" fmla="*/ 1 w 471"/>
                      <a:gd name="T39" fmla="*/ 1 h 281"/>
                      <a:gd name="T40" fmla="*/ 1 w 471"/>
                      <a:gd name="T41" fmla="*/ 1 h 281"/>
                      <a:gd name="T42" fmla="*/ 1 w 471"/>
                      <a:gd name="T43" fmla="*/ 1 h 281"/>
                      <a:gd name="T44" fmla="*/ 1 w 471"/>
                      <a:gd name="T45" fmla="*/ 1 h 281"/>
                      <a:gd name="T46" fmla="*/ 1 w 471"/>
                      <a:gd name="T47" fmla="*/ 1 h 281"/>
                      <a:gd name="T48" fmla="*/ 1 w 471"/>
                      <a:gd name="T49" fmla="*/ 1 h 281"/>
                      <a:gd name="T50" fmla="*/ 1 w 471"/>
                      <a:gd name="T51" fmla="*/ 1 h 281"/>
                      <a:gd name="T52" fmla="*/ 1 w 471"/>
                      <a:gd name="T53" fmla="*/ 1 h 281"/>
                      <a:gd name="T54" fmla="*/ 1 w 471"/>
                      <a:gd name="T55" fmla="*/ 1 h 281"/>
                      <a:gd name="T56" fmla="*/ 1 w 471"/>
                      <a:gd name="T57" fmla="*/ 1 h 281"/>
                      <a:gd name="T58" fmla="*/ 1 w 471"/>
                      <a:gd name="T59" fmla="*/ 1 h 281"/>
                      <a:gd name="T60" fmla="*/ 1 w 471"/>
                      <a:gd name="T61" fmla="*/ 1 h 281"/>
                      <a:gd name="T62" fmla="*/ 1 w 471"/>
                      <a:gd name="T63" fmla="*/ 1 h 281"/>
                      <a:gd name="T64" fmla="*/ 1 w 471"/>
                      <a:gd name="T65" fmla="*/ 1 h 281"/>
                      <a:gd name="T66" fmla="*/ 1 w 471"/>
                      <a:gd name="T67" fmla="*/ 1 h 281"/>
                      <a:gd name="T68" fmla="*/ 1 w 471"/>
                      <a:gd name="T69" fmla="*/ 1 h 281"/>
                      <a:gd name="T70" fmla="*/ 1 w 471"/>
                      <a:gd name="T71" fmla="*/ 1 h 281"/>
                      <a:gd name="T72" fmla="*/ 1 w 471"/>
                      <a:gd name="T73" fmla="*/ 1 h 281"/>
                      <a:gd name="T74" fmla="*/ 1 w 471"/>
                      <a:gd name="T75" fmla="*/ 1 h 281"/>
                      <a:gd name="T76" fmla="*/ 1 w 471"/>
                      <a:gd name="T77" fmla="*/ 1 h 281"/>
                      <a:gd name="T78" fmla="*/ 1 w 471"/>
                      <a:gd name="T79" fmla="*/ 1 h 281"/>
                      <a:gd name="T80" fmla="*/ 1 w 471"/>
                      <a:gd name="T81" fmla="*/ 1 h 281"/>
                      <a:gd name="T82" fmla="*/ 1 w 471"/>
                      <a:gd name="T83" fmla="*/ 1 h 281"/>
                      <a:gd name="T84" fmla="*/ 1 w 471"/>
                      <a:gd name="T85" fmla="*/ 1 h 281"/>
                      <a:gd name="T86" fmla="*/ 1 w 471"/>
                      <a:gd name="T87" fmla="*/ 1 h 281"/>
                      <a:gd name="T88" fmla="*/ 1 w 471"/>
                      <a:gd name="T89" fmla="*/ 1 h 281"/>
                      <a:gd name="T90" fmla="*/ 1 w 471"/>
                      <a:gd name="T91" fmla="*/ 1 h 281"/>
                      <a:gd name="T92" fmla="*/ 1 w 471"/>
                      <a:gd name="T93" fmla="*/ 1 h 281"/>
                      <a:gd name="T94" fmla="*/ 1 w 471"/>
                      <a:gd name="T95" fmla="*/ 1 h 281"/>
                      <a:gd name="T96" fmla="*/ 1 w 471"/>
                      <a:gd name="T97" fmla="*/ 1 h 281"/>
                      <a:gd name="T98" fmla="*/ 1 w 471"/>
                      <a:gd name="T99" fmla="*/ 1 h 281"/>
                      <a:gd name="T100" fmla="*/ 1 w 471"/>
                      <a:gd name="T101" fmla="*/ 1 h 281"/>
                      <a:gd name="T102" fmla="*/ 1 w 471"/>
                      <a:gd name="T103" fmla="*/ 1 h 281"/>
                      <a:gd name="T104" fmla="*/ 1 w 471"/>
                      <a:gd name="T105" fmla="*/ 1 h 281"/>
                      <a:gd name="T106" fmla="*/ 1 w 471"/>
                      <a:gd name="T107" fmla="*/ 1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2" name="Freeform 36"/>
                  <p:cNvSpPr>
                    <a:spLocks/>
                  </p:cNvSpPr>
                  <p:nvPr/>
                </p:nvSpPr>
                <p:spPr bwMode="ltGray">
                  <a:xfrm>
                    <a:off x="2534" y="242"/>
                    <a:ext cx="420" cy="283"/>
                  </a:xfrm>
                  <a:custGeom>
                    <a:avLst/>
                    <a:gdLst>
                      <a:gd name="T0" fmla="*/ 0 w 984"/>
                      <a:gd name="T1" fmla="*/ 0 h 844"/>
                      <a:gd name="T2" fmla="*/ 0 w 984"/>
                      <a:gd name="T3" fmla="*/ 0 h 844"/>
                      <a:gd name="T4" fmla="*/ 0 w 984"/>
                      <a:gd name="T5" fmla="*/ 0 h 844"/>
                      <a:gd name="T6" fmla="*/ 0 w 984"/>
                      <a:gd name="T7" fmla="*/ 0 h 844"/>
                      <a:gd name="T8" fmla="*/ 0 w 984"/>
                      <a:gd name="T9" fmla="*/ 0 h 844"/>
                      <a:gd name="T10" fmla="*/ 0 w 984"/>
                      <a:gd name="T11" fmla="*/ 0 h 844"/>
                      <a:gd name="T12" fmla="*/ 0 w 984"/>
                      <a:gd name="T13" fmla="*/ 0 h 844"/>
                      <a:gd name="T14" fmla="*/ 0 w 984"/>
                      <a:gd name="T15" fmla="*/ 0 h 844"/>
                      <a:gd name="T16" fmla="*/ 0 w 984"/>
                      <a:gd name="T17" fmla="*/ 0 h 844"/>
                      <a:gd name="T18" fmla="*/ 0 w 984"/>
                      <a:gd name="T19" fmla="*/ 0 h 844"/>
                      <a:gd name="T20" fmla="*/ 0 w 984"/>
                      <a:gd name="T21" fmla="*/ 0 h 844"/>
                      <a:gd name="T22" fmla="*/ 0 w 984"/>
                      <a:gd name="T23" fmla="*/ 0 h 844"/>
                      <a:gd name="T24" fmla="*/ 0 w 984"/>
                      <a:gd name="T25" fmla="*/ 0 h 844"/>
                      <a:gd name="T26" fmla="*/ 0 w 984"/>
                      <a:gd name="T27" fmla="*/ 0 h 844"/>
                      <a:gd name="T28" fmla="*/ 0 w 984"/>
                      <a:gd name="T29" fmla="*/ 0 h 844"/>
                      <a:gd name="T30" fmla="*/ 0 w 984"/>
                      <a:gd name="T31" fmla="*/ 0 h 844"/>
                      <a:gd name="T32" fmla="*/ 0 w 984"/>
                      <a:gd name="T33" fmla="*/ 0 h 844"/>
                      <a:gd name="T34" fmla="*/ 0 w 984"/>
                      <a:gd name="T35" fmla="*/ 0 h 844"/>
                      <a:gd name="T36" fmla="*/ 0 w 984"/>
                      <a:gd name="T37" fmla="*/ 0 h 844"/>
                      <a:gd name="T38" fmla="*/ 0 w 984"/>
                      <a:gd name="T39" fmla="*/ 0 h 844"/>
                      <a:gd name="T40" fmla="*/ 0 w 984"/>
                      <a:gd name="T41" fmla="*/ 0 h 844"/>
                      <a:gd name="T42" fmla="*/ 0 w 984"/>
                      <a:gd name="T43" fmla="*/ 0 h 844"/>
                      <a:gd name="T44" fmla="*/ 0 w 984"/>
                      <a:gd name="T45" fmla="*/ 0 h 844"/>
                      <a:gd name="T46" fmla="*/ 0 w 984"/>
                      <a:gd name="T47" fmla="*/ 0 h 844"/>
                      <a:gd name="T48" fmla="*/ 0 w 984"/>
                      <a:gd name="T49" fmla="*/ 0 h 844"/>
                      <a:gd name="T50" fmla="*/ 0 w 984"/>
                      <a:gd name="T51" fmla="*/ 0 h 844"/>
                      <a:gd name="T52" fmla="*/ 0 w 984"/>
                      <a:gd name="T53" fmla="*/ 0 h 844"/>
                      <a:gd name="T54" fmla="*/ 0 w 984"/>
                      <a:gd name="T55" fmla="*/ 0 h 844"/>
                      <a:gd name="T56" fmla="*/ 0 w 984"/>
                      <a:gd name="T57" fmla="*/ 0 h 844"/>
                      <a:gd name="T58" fmla="*/ 0 w 984"/>
                      <a:gd name="T59" fmla="*/ 0 h 844"/>
                      <a:gd name="T60" fmla="*/ 0 w 984"/>
                      <a:gd name="T61" fmla="*/ 0 h 844"/>
                      <a:gd name="T62" fmla="*/ 0 w 984"/>
                      <a:gd name="T63" fmla="*/ 0 h 844"/>
                      <a:gd name="T64" fmla="*/ 0 w 984"/>
                      <a:gd name="T65" fmla="*/ 0 h 844"/>
                      <a:gd name="T66" fmla="*/ 0 w 984"/>
                      <a:gd name="T67" fmla="*/ 0 h 844"/>
                      <a:gd name="T68" fmla="*/ 0 w 984"/>
                      <a:gd name="T69" fmla="*/ 0 h 844"/>
                      <a:gd name="T70" fmla="*/ 0 w 984"/>
                      <a:gd name="T71" fmla="*/ 0 h 844"/>
                      <a:gd name="T72" fmla="*/ 0 w 984"/>
                      <a:gd name="T73" fmla="*/ 0 h 844"/>
                      <a:gd name="T74" fmla="*/ 0 w 984"/>
                      <a:gd name="T75" fmla="*/ 0 h 844"/>
                      <a:gd name="T76" fmla="*/ 0 w 984"/>
                      <a:gd name="T77" fmla="*/ 0 h 844"/>
                      <a:gd name="T78" fmla="*/ 0 w 984"/>
                      <a:gd name="T79" fmla="*/ 0 h 844"/>
                      <a:gd name="T80" fmla="*/ 0 w 984"/>
                      <a:gd name="T81" fmla="*/ 0 h 844"/>
                      <a:gd name="T82" fmla="*/ 0 w 984"/>
                      <a:gd name="T83" fmla="*/ 0 h 844"/>
                      <a:gd name="T84" fmla="*/ 0 w 984"/>
                      <a:gd name="T85" fmla="*/ 0 h 844"/>
                      <a:gd name="T86" fmla="*/ 0 w 984"/>
                      <a:gd name="T87" fmla="*/ 0 h 844"/>
                      <a:gd name="T88" fmla="*/ 0 w 984"/>
                      <a:gd name="T89" fmla="*/ 0 h 844"/>
                      <a:gd name="T90" fmla="*/ 0 w 984"/>
                      <a:gd name="T91" fmla="*/ 0 h 844"/>
                      <a:gd name="T92" fmla="*/ 0 w 984"/>
                      <a:gd name="T93" fmla="*/ 0 h 844"/>
                      <a:gd name="T94" fmla="*/ 0 w 984"/>
                      <a:gd name="T95" fmla="*/ 0 h 844"/>
                      <a:gd name="T96" fmla="*/ 0 w 984"/>
                      <a:gd name="T97" fmla="*/ 0 h 844"/>
                      <a:gd name="T98" fmla="*/ 0 w 984"/>
                      <a:gd name="T99" fmla="*/ 0 h 844"/>
                      <a:gd name="T100" fmla="*/ 0 w 984"/>
                      <a:gd name="T101" fmla="*/ 0 h 844"/>
                      <a:gd name="T102" fmla="*/ 0 w 984"/>
                      <a:gd name="T103" fmla="*/ 0 h 844"/>
                      <a:gd name="T104" fmla="*/ 0 w 984"/>
                      <a:gd name="T105" fmla="*/ 0 h 844"/>
                      <a:gd name="T106" fmla="*/ 0 w 984"/>
                      <a:gd name="T107" fmla="*/ 0 h 844"/>
                      <a:gd name="T108" fmla="*/ 0 w 984"/>
                      <a:gd name="T109" fmla="*/ 0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3" name="Freeform 37"/>
                  <p:cNvSpPr>
                    <a:spLocks/>
                  </p:cNvSpPr>
                  <p:nvPr/>
                </p:nvSpPr>
                <p:spPr bwMode="ltGray">
                  <a:xfrm>
                    <a:off x="2405" y="445"/>
                    <a:ext cx="15" cy="16"/>
                  </a:xfrm>
                  <a:custGeom>
                    <a:avLst/>
                    <a:gdLst>
                      <a:gd name="T0" fmla="*/ 0 w 36"/>
                      <a:gd name="T1" fmla="*/ 0 h 48"/>
                      <a:gd name="T2" fmla="*/ 0 w 36"/>
                      <a:gd name="T3" fmla="*/ 0 h 48"/>
                      <a:gd name="T4" fmla="*/ 0 w 36"/>
                      <a:gd name="T5" fmla="*/ 0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4" name="Freeform 38"/>
                  <p:cNvSpPr>
                    <a:spLocks/>
                  </p:cNvSpPr>
                  <p:nvPr/>
                </p:nvSpPr>
                <p:spPr bwMode="ltGray">
                  <a:xfrm>
                    <a:off x="2393" y="439"/>
                    <a:ext cx="16" cy="12"/>
                  </a:xfrm>
                  <a:custGeom>
                    <a:avLst/>
                    <a:gdLst>
                      <a:gd name="T0" fmla="*/ 0 w 36"/>
                      <a:gd name="T1" fmla="*/ 0 h 37"/>
                      <a:gd name="T2" fmla="*/ 0 w 36"/>
                      <a:gd name="T3" fmla="*/ 0 h 37"/>
                      <a:gd name="T4" fmla="*/ 0 w 36"/>
                      <a:gd name="T5" fmla="*/ 0 h 37"/>
                      <a:gd name="T6" fmla="*/ 0 w 36"/>
                      <a:gd name="T7" fmla="*/ 0 h 37"/>
                      <a:gd name="T8" fmla="*/ 0 w 3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5" name="Freeform 39"/>
                  <p:cNvSpPr>
                    <a:spLocks/>
                  </p:cNvSpPr>
                  <p:nvPr/>
                </p:nvSpPr>
                <p:spPr bwMode="ltGray">
                  <a:xfrm>
                    <a:off x="2878" y="406"/>
                    <a:ext cx="73" cy="33"/>
                  </a:xfrm>
                  <a:custGeom>
                    <a:avLst/>
                    <a:gdLst>
                      <a:gd name="T0" fmla="*/ 0 w 170"/>
                      <a:gd name="T1" fmla="*/ 0 h 96"/>
                      <a:gd name="T2" fmla="*/ 0 w 170"/>
                      <a:gd name="T3" fmla="*/ 0 h 96"/>
                      <a:gd name="T4" fmla="*/ 0 w 170"/>
                      <a:gd name="T5" fmla="*/ 0 h 96"/>
                      <a:gd name="T6" fmla="*/ 0 w 170"/>
                      <a:gd name="T7" fmla="*/ 0 h 96"/>
                      <a:gd name="T8" fmla="*/ 0 w 170"/>
                      <a:gd name="T9" fmla="*/ 0 h 96"/>
                      <a:gd name="T10" fmla="*/ 0 w 170"/>
                      <a:gd name="T11" fmla="*/ 0 h 96"/>
                      <a:gd name="T12" fmla="*/ 0 w 170"/>
                      <a:gd name="T13" fmla="*/ 0 h 96"/>
                      <a:gd name="T14" fmla="*/ 0 w 170"/>
                      <a:gd name="T15" fmla="*/ 0 h 96"/>
                      <a:gd name="T16" fmla="*/ 0 w 170"/>
                      <a:gd name="T17" fmla="*/ 0 h 96"/>
                      <a:gd name="T18" fmla="*/ 0 w 170"/>
                      <a:gd name="T19" fmla="*/ 0 h 96"/>
                      <a:gd name="T20" fmla="*/ 0 w 170"/>
                      <a:gd name="T21" fmla="*/ 0 h 96"/>
                      <a:gd name="T22" fmla="*/ 0 w 170"/>
                      <a:gd name="T23" fmla="*/ 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6" name="Freeform 40"/>
                  <p:cNvSpPr>
                    <a:spLocks/>
                  </p:cNvSpPr>
                  <p:nvPr/>
                </p:nvSpPr>
                <p:spPr bwMode="ltGray">
                  <a:xfrm>
                    <a:off x="2955" y="433"/>
                    <a:ext cx="59" cy="15"/>
                  </a:xfrm>
                  <a:custGeom>
                    <a:avLst/>
                    <a:gdLst>
                      <a:gd name="T0" fmla="*/ 0 w 138"/>
                      <a:gd name="T1" fmla="*/ 0 h 44"/>
                      <a:gd name="T2" fmla="*/ 0 w 138"/>
                      <a:gd name="T3" fmla="*/ 0 h 44"/>
                      <a:gd name="T4" fmla="*/ 0 w 138"/>
                      <a:gd name="T5" fmla="*/ 0 h 44"/>
                      <a:gd name="T6" fmla="*/ 0 w 138"/>
                      <a:gd name="T7" fmla="*/ 0 h 44"/>
                      <a:gd name="T8" fmla="*/ 0 w 138"/>
                      <a:gd name="T9" fmla="*/ 0 h 44"/>
                      <a:gd name="T10" fmla="*/ 0 w 138"/>
                      <a:gd name="T11" fmla="*/ 0 h 44"/>
                      <a:gd name="T12" fmla="*/ 0 w 138"/>
                      <a:gd name="T13" fmla="*/ 0 h 44"/>
                      <a:gd name="T14" fmla="*/ 0 w 138"/>
                      <a:gd name="T15" fmla="*/ 0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7" name="Freeform 41"/>
                  <p:cNvSpPr>
                    <a:spLocks/>
                  </p:cNvSpPr>
                  <p:nvPr/>
                </p:nvSpPr>
                <p:spPr bwMode="ltGray">
                  <a:xfrm>
                    <a:off x="2924" y="441"/>
                    <a:ext cx="24" cy="14"/>
                  </a:xfrm>
                  <a:custGeom>
                    <a:avLst/>
                    <a:gdLst>
                      <a:gd name="T0" fmla="*/ 0 w 57"/>
                      <a:gd name="T1" fmla="*/ 0 h 42"/>
                      <a:gd name="T2" fmla="*/ 0 w 57"/>
                      <a:gd name="T3" fmla="*/ 0 h 42"/>
                      <a:gd name="T4" fmla="*/ 0 w 57"/>
                      <a:gd name="T5" fmla="*/ 0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8" name="Freeform 42"/>
                  <p:cNvSpPr>
                    <a:spLocks/>
                  </p:cNvSpPr>
                  <p:nvPr/>
                </p:nvSpPr>
                <p:spPr bwMode="ltGray">
                  <a:xfrm>
                    <a:off x="2908" y="398"/>
                    <a:ext cx="16" cy="18"/>
                  </a:xfrm>
                  <a:custGeom>
                    <a:avLst/>
                    <a:gdLst>
                      <a:gd name="T0" fmla="*/ 0 w 39"/>
                      <a:gd name="T1" fmla="*/ 0 h 52"/>
                      <a:gd name="T2" fmla="*/ 0 w 39"/>
                      <a:gd name="T3" fmla="*/ 0 h 52"/>
                      <a:gd name="T4" fmla="*/ 0 w 39"/>
                      <a:gd name="T5" fmla="*/ 0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9" name="Freeform 43"/>
                  <p:cNvSpPr>
                    <a:spLocks/>
                  </p:cNvSpPr>
                  <p:nvPr/>
                </p:nvSpPr>
                <p:spPr bwMode="ltGray">
                  <a:xfrm>
                    <a:off x="3035" y="452"/>
                    <a:ext cx="19" cy="27"/>
                  </a:xfrm>
                  <a:custGeom>
                    <a:avLst/>
                    <a:gdLst>
                      <a:gd name="T0" fmla="*/ 0 w 44"/>
                      <a:gd name="T1" fmla="*/ 0 h 80"/>
                      <a:gd name="T2" fmla="*/ 0 w 44"/>
                      <a:gd name="T3" fmla="*/ 0 h 80"/>
                      <a:gd name="T4" fmla="*/ 0 w 44"/>
                      <a:gd name="T5" fmla="*/ 0 h 80"/>
                      <a:gd name="T6" fmla="*/ 0 w 44"/>
                      <a:gd name="T7" fmla="*/ 0 h 80"/>
                      <a:gd name="T8" fmla="*/ 0 w 44"/>
                      <a:gd name="T9" fmla="*/ 0 h 80"/>
                      <a:gd name="T10" fmla="*/ 0 w 44"/>
                      <a:gd name="T11" fmla="*/ 0 h 80"/>
                      <a:gd name="T12" fmla="*/ 0 w 44"/>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0" name="Freeform 44"/>
                  <p:cNvSpPr>
                    <a:spLocks/>
                  </p:cNvSpPr>
                  <p:nvPr/>
                </p:nvSpPr>
                <p:spPr bwMode="ltGray">
                  <a:xfrm>
                    <a:off x="2696" y="247"/>
                    <a:ext cx="205" cy="41"/>
                  </a:xfrm>
                  <a:custGeom>
                    <a:avLst/>
                    <a:gdLst>
                      <a:gd name="T0" fmla="*/ 1 w 323"/>
                      <a:gd name="T1" fmla="*/ 1 h 64"/>
                      <a:gd name="T2" fmla="*/ 1 w 323"/>
                      <a:gd name="T3" fmla="*/ 1 h 64"/>
                      <a:gd name="T4" fmla="*/ 1 w 323"/>
                      <a:gd name="T5" fmla="*/ 0 h 64"/>
                      <a:gd name="T6" fmla="*/ 1 w 323"/>
                      <a:gd name="T7" fmla="*/ 0 h 64"/>
                      <a:gd name="T8" fmla="*/ 1 w 323"/>
                      <a:gd name="T9" fmla="*/ 1 h 64"/>
                      <a:gd name="T10" fmla="*/ 1 w 323"/>
                      <a:gd name="T11" fmla="*/ 1 h 64"/>
                      <a:gd name="T12" fmla="*/ 1 w 323"/>
                      <a:gd name="T13" fmla="*/ 1 h 64"/>
                      <a:gd name="T14" fmla="*/ 1 w 323"/>
                      <a:gd name="T15" fmla="*/ 1 h 64"/>
                      <a:gd name="T16" fmla="*/ 1 w 323"/>
                      <a:gd name="T17" fmla="*/ 1 h 64"/>
                      <a:gd name="T18" fmla="*/ 1 w 323"/>
                      <a:gd name="T19" fmla="*/ 1 h 64"/>
                      <a:gd name="T20" fmla="*/ 1 w 323"/>
                      <a:gd name="T21" fmla="*/ 1 h 64"/>
                      <a:gd name="T22" fmla="*/ 1 w 323"/>
                      <a:gd name="T23" fmla="*/ 1 h 64"/>
                      <a:gd name="T24" fmla="*/ 1 w 323"/>
                      <a:gd name="T25" fmla="*/ 1 h 64"/>
                      <a:gd name="T26" fmla="*/ 1 w 323"/>
                      <a:gd name="T27" fmla="*/ 1 h 64"/>
                      <a:gd name="T28" fmla="*/ 1 w 323"/>
                      <a:gd name="T29" fmla="*/ 1 h 64"/>
                      <a:gd name="T30" fmla="*/ 1 w 323"/>
                      <a:gd name="T31" fmla="*/ 1 h 64"/>
                      <a:gd name="T32" fmla="*/ 1 w 323"/>
                      <a:gd name="T33" fmla="*/ 1 h 64"/>
                      <a:gd name="T34" fmla="*/ 1 w 323"/>
                      <a:gd name="T35" fmla="*/ 1 h 64"/>
                      <a:gd name="T36" fmla="*/ 1 w 323"/>
                      <a:gd name="T37" fmla="*/ 1 h 64"/>
                      <a:gd name="T38" fmla="*/ 1 w 323"/>
                      <a:gd name="T39" fmla="*/ 1 h 64"/>
                      <a:gd name="T40" fmla="*/ 1 w 323"/>
                      <a:gd name="T41" fmla="*/ 1 h 64"/>
                      <a:gd name="T42" fmla="*/ 1 w 323"/>
                      <a:gd name="T43" fmla="*/ 1 h 64"/>
                      <a:gd name="T44" fmla="*/ 1 w 323"/>
                      <a:gd name="T45" fmla="*/ 1 h 64"/>
                      <a:gd name="T46" fmla="*/ 1 w 323"/>
                      <a:gd name="T47" fmla="*/ 1 h 64"/>
                      <a:gd name="T48" fmla="*/ 1 w 323"/>
                      <a:gd name="T49" fmla="*/ 1 h 64"/>
                      <a:gd name="T50" fmla="*/ 1 w 323"/>
                      <a:gd name="T51" fmla="*/ 1 h 64"/>
                      <a:gd name="T52" fmla="*/ 1 w 323"/>
                      <a:gd name="T53" fmla="*/ 0 h 64"/>
                      <a:gd name="T54" fmla="*/ 1 w 323"/>
                      <a:gd name="T55" fmla="*/ 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1" name="Freeform 45"/>
                  <p:cNvSpPr>
                    <a:spLocks/>
                  </p:cNvSpPr>
                  <p:nvPr/>
                </p:nvSpPr>
                <p:spPr bwMode="ltGray">
                  <a:xfrm>
                    <a:off x="2515" y="246"/>
                    <a:ext cx="190" cy="20"/>
                  </a:xfrm>
                  <a:custGeom>
                    <a:avLst/>
                    <a:gdLst>
                      <a:gd name="T0" fmla="*/ 1 w 300"/>
                      <a:gd name="T1" fmla="*/ 1 h 31"/>
                      <a:gd name="T2" fmla="*/ 1 w 300"/>
                      <a:gd name="T3" fmla="*/ 1 h 31"/>
                      <a:gd name="T4" fmla="*/ 1 w 300"/>
                      <a:gd name="T5" fmla="*/ 0 h 31"/>
                      <a:gd name="T6" fmla="*/ 1 w 300"/>
                      <a:gd name="T7" fmla="*/ 1 h 31"/>
                      <a:gd name="T8" fmla="*/ 1 w 300"/>
                      <a:gd name="T9" fmla="*/ 1 h 31"/>
                      <a:gd name="T10" fmla="*/ 1 w 300"/>
                      <a:gd name="T11" fmla="*/ 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2" name="Freeform 46"/>
                  <p:cNvSpPr>
                    <a:spLocks/>
                  </p:cNvSpPr>
                  <p:nvPr/>
                </p:nvSpPr>
                <p:spPr bwMode="ltGray">
                  <a:xfrm>
                    <a:off x="2096"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3" name="Freeform 47"/>
                  <p:cNvSpPr>
                    <a:spLocks/>
                  </p:cNvSpPr>
                  <p:nvPr/>
                </p:nvSpPr>
                <p:spPr bwMode="ltGray">
                  <a:xfrm>
                    <a:off x="1606" y="246"/>
                    <a:ext cx="436" cy="152"/>
                  </a:xfrm>
                  <a:custGeom>
                    <a:avLst/>
                    <a:gdLst>
                      <a:gd name="T0" fmla="*/ 73 w 436"/>
                      <a:gd name="T1" fmla="*/ 1 h 152"/>
                      <a:gd name="T2" fmla="*/ 436 w 436"/>
                      <a:gd name="T3" fmla="*/ 0 h 152"/>
                      <a:gd name="T4" fmla="*/ 416 w 436"/>
                      <a:gd name="T5" fmla="*/ 54 h 152"/>
                      <a:gd name="T6" fmla="*/ 397 w 436"/>
                      <a:gd name="T7" fmla="*/ 68 h 152"/>
                      <a:gd name="T8" fmla="*/ 392 w 436"/>
                      <a:gd name="T9" fmla="*/ 70 h 152"/>
                      <a:gd name="T10" fmla="*/ 375 w 436"/>
                      <a:gd name="T11" fmla="*/ 73 h 152"/>
                      <a:gd name="T12" fmla="*/ 361 w 436"/>
                      <a:gd name="T13" fmla="*/ 88 h 152"/>
                      <a:gd name="T14" fmla="*/ 362 w 436"/>
                      <a:gd name="T15" fmla="*/ 99 h 152"/>
                      <a:gd name="T16" fmla="*/ 364 w 436"/>
                      <a:gd name="T17" fmla="*/ 107 h 152"/>
                      <a:gd name="T18" fmla="*/ 366 w 436"/>
                      <a:gd name="T19" fmla="*/ 113 h 152"/>
                      <a:gd name="T20" fmla="*/ 362 w 436"/>
                      <a:gd name="T21" fmla="*/ 122 h 152"/>
                      <a:gd name="T22" fmla="*/ 351 w 436"/>
                      <a:gd name="T23" fmla="*/ 120 h 152"/>
                      <a:gd name="T24" fmla="*/ 342 w 436"/>
                      <a:gd name="T25" fmla="*/ 129 h 152"/>
                      <a:gd name="T26" fmla="*/ 347 w 436"/>
                      <a:gd name="T27" fmla="*/ 105 h 152"/>
                      <a:gd name="T28" fmla="*/ 338 w 436"/>
                      <a:gd name="T29" fmla="*/ 100 h 152"/>
                      <a:gd name="T30" fmla="*/ 344 w 436"/>
                      <a:gd name="T31" fmla="*/ 93 h 152"/>
                      <a:gd name="T32" fmla="*/ 342 w 436"/>
                      <a:gd name="T33" fmla="*/ 89 h 152"/>
                      <a:gd name="T34" fmla="*/ 320 w 436"/>
                      <a:gd name="T35" fmla="*/ 94 h 152"/>
                      <a:gd name="T36" fmla="*/ 317 w 436"/>
                      <a:gd name="T37" fmla="*/ 85 h 152"/>
                      <a:gd name="T38" fmla="*/ 297 w 436"/>
                      <a:gd name="T39" fmla="*/ 94 h 152"/>
                      <a:gd name="T40" fmla="*/ 320 w 436"/>
                      <a:gd name="T41" fmla="*/ 103 h 152"/>
                      <a:gd name="T42" fmla="*/ 305 w 436"/>
                      <a:gd name="T43" fmla="*/ 117 h 152"/>
                      <a:gd name="T44" fmla="*/ 311 w 436"/>
                      <a:gd name="T45" fmla="*/ 126 h 152"/>
                      <a:gd name="T46" fmla="*/ 315 w 436"/>
                      <a:gd name="T47" fmla="*/ 138 h 152"/>
                      <a:gd name="T48" fmla="*/ 309 w 436"/>
                      <a:gd name="T49" fmla="*/ 139 h 152"/>
                      <a:gd name="T50" fmla="*/ 314 w 436"/>
                      <a:gd name="T51" fmla="*/ 144 h 152"/>
                      <a:gd name="T52" fmla="*/ 307 w 436"/>
                      <a:gd name="T53" fmla="*/ 152 h 152"/>
                      <a:gd name="T54" fmla="*/ 0 w 436"/>
                      <a:gd name="T55" fmla="*/ 149 h 152"/>
                      <a:gd name="T56" fmla="*/ 73 w 436"/>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4" name="Freeform 48"/>
                  <p:cNvSpPr>
                    <a:spLocks/>
                  </p:cNvSpPr>
                  <p:nvPr/>
                </p:nvSpPr>
                <p:spPr bwMode="ltGray">
                  <a:xfrm>
                    <a:off x="2043" y="241"/>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5" name="Freeform 49"/>
                  <p:cNvSpPr>
                    <a:spLocks/>
                  </p:cNvSpPr>
                  <p:nvPr/>
                </p:nvSpPr>
                <p:spPr bwMode="ltGray">
                  <a:xfrm>
                    <a:off x="2031"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6" name="Freeform 50"/>
                  <p:cNvSpPr>
                    <a:spLocks/>
                  </p:cNvSpPr>
                  <p:nvPr/>
                </p:nvSpPr>
                <p:spPr bwMode="ltGray">
                  <a:xfrm>
                    <a:off x="1968"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7" name="Freeform 51"/>
                  <p:cNvSpPr>
                    <a:spLocks/>
                  </p:cNvSpPr>
                  <p:nvPr/>
                </p:nvSpPr>
                <p:spPr bwMode="ltGray">
                  <a:xfrm>
                    <a:off x="2021"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8" name="Freeform 52"/>
                  <p:cNvSpPr>
                    <a:spLocks/>
                  </p:cNvSpPr>
                  <p:nvPr/>
                </p:nvSpPr>
                <p:spPr bwMode="ltGray">
                  <a:xfrm>
                    <a:off x="1573"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9" name="Freeform 53"/>
                  <p:cNvSpPr>
                    <a:spLocks/>
                  </p:cNvSpPr>
                  <p:nvPr/>
                </p:nvSpPr>
                <p:spPr bwMode="ltGray">
                  <a:xfrm>
                    <a:off x="1634"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0" name="Freeform 54"/>
                  <p:cNvSpPr>
                    <a:spLocks/>
                  </p:cNvSpPr>
                  <p:nvPr/>
                </p:nvSpPr>
                <p:spPr bwMode="ltGray">
                  <a:xfrm>
                    <a:off x="1900"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1" name="Freeform 55"/>
                  <p:cNvSpPr>
                    <a:spLocks/>
                  </p:cNvSpPr>
                  <p:nvPr/>
                </p:nvSpPr>
                <p:spPr bwMode="ltGray">
                  <a:xfrm>
                    <a:off x="1951"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2" name="Freeform 56"/>
                  <p:cNvSpPr>
                    <a:spLocks/>
                  </p:cNvSpPr>
                  <p:nvPr/>
                </p:nvSpPr>
                <p:spPr bwMode="ltGray">
                  <a:xfrm>
                    <a:off x="1021" y="314"/>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3" name="Freeform 57"/>
                  <p:cNvSpPr>
                    <a:spLocks/>
                  </p:cNvSpPr>
                  <p:nvPr/>
                </p:nvSpPr>
                <p:spPr bwMode="ltGray">
                  <a:xfrm>
                    <a:off x="1189" y="447"/>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4" name="Freeform 58"/>
                  <p:cNvSpPr>
                    <a:spLocks/>
                  </p:cNvSpPr>
                  <p:nvPr/>
                </p:nvSpPr>
                <p:spPr bwMode="ltGray">
                  <a:xfrm>
                    <a:off x="1476"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5" name="Freeform 59"/>
                  <p:cNvSpPr>
                    <a:spLocks/>
                  </p:cNvSpPr>
                  <p:nvPr/>
                </p:nvSpPr>
                <p:spPr bwMode="ltGray">
                  <a:xfrm>
                    <a:off x="1467"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6" name="Freeform 60"/>
                  <p:cNvSpPr>
                    <a:spLocks/>
                  </p:cNvSpPr>
                  <p:nvPr/>
                </p:nvSpPr>
                <p:spPr bwMode="ltGray">
                  <a:xfrm>
                    <a:off x="1072"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7" name="Freeform 61"/>
                  <p:cNvSpPr>
                    <a:spLocks/>
                  </p:cNvSpPr>
                  <p:nvPr/>
                </p:nvSpPr>
                <p:spPr bwMode="ltGray">
                  <a:xfrm>
                    <a:off x="1374"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8" name="Freeform 62"/>
                  <p:cNvSpPr>
                    <a:spLocks/>
                  </p:cNvSpPr>
                  <p:nvPr/>
                </p:nvSpPr>
                <p:spPr bwMode="ltGray">
                  <a:xfrm>
                    <a:off x="1173"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9" name="Freeform 63"/>
                  <p:cNvSpPr>
                    <a:spLocks/>
                  </p:cNvSpPr>
                  <p:nvPr/>
                </p:nvSpPr>
                <p:spPr bwMode="ltGray">
                  <a:xfrm>
                    <a:off x="1293"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0" name="Freeform 64"/>
                  <p:cNvSpPr>
                    <a:spLocks/>
                  </p:cNvSpPr>
                  <p:nvPr/>
                </p:nvSpPr>
                <p:spPr bwMode="ltGray">
                  <a:xfrm>
                    <a:off x="1278"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1" name="Freeform 65"/>
                  <p:cNvSpPr>
                    <a:spLocks/>
                  </p:cNvSpPr>
                  <p:nvPr/>
                </p:nvSpPr>
                <p:spPr bwMode="ltGray">
                  <a:xfrm>
                    <a:off x="1340"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2" name="Freeform 66"/>
                  <p:cNvSpPr>
                    <a:spLocks/>
                  </p:cNvSpPr>
                  <p:nvPr/>
                </p:nvSpPr>
                <p:spPr bwMode="ltGray">
                  <a:xfrm>
                    <a:off x="1395"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3" name="Freeform 67"/>
                  <p:cNvSpPr>
                    <a:spLocks/>
                  </p:cNvSpPr>
                  <p:nvPr/>
                </p:nvSpPr>
                <p:spPr bwMode="ltGray">
                  <a:xfrm>
                    <a:off x="1248"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85" name="Group 68"/>
                <p:cNvGrpSpPr>
                  <a:grpSpLocks/>
                </p:cNvGrpSpPr>
                <p:nvPr/>
              </p:nvGrpSpPr>
              <p:grpSpPr bwMode="auto">
                <a:xfrm>
                  <a:off x="3709" y="240"/>
                  <a:ext cx="1139" cy="429"/>
                  <a:chOff x="3709" y="240"/>
                  <a:chExt cx="1139" cy="429"/>
                </a:xfrm>
              </p:grpSpPr>
              <p:sp>
                <p:nvSpPr>
                  <p:cNvPr id="1086" name="Freeform 69"/>
                  <p:cNvSpPr>
                    <a:spLocks/>
                  </p:cNvSpPr>
                  <p:nvPr/>
                </p:nvSpPr>
                <p:spPr bwMode="ltGray">
                  <a:xfrm>
                    <a:off x="4808"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7" name="Freeform 70"/>
                  <p:cNvSpPr>
                    <a:spLocks/>
                  </p:cNvSpPr>
                  <p:nvPr/>
                </p:nvSpPr>
                <p:spPr bwMode="ltGray">
                  <a:xfrm>
                    <a:off x="4655"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8" name="Freeform 71"/>
                  <p:cNvSpPr>
                    <a:spLocks/>
                  </p:cNvSpPr>
                  <p:nvPr/>
                </p:nvSpPr>
                <p:spPr bwMode="ltGray">
                  <a:xfrm>
                    <a:off x="4609"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9" name="Freeform 72"/>
                  <p:cNvSpPr>
                    <a:spLocks/>
                  </p:cNvSpPr>
                  <p:nvPr/>
                </p:nvSpPr>
                <p:spPr bwMode="ltGray">
                  <a:xfrm>
                    <a:off x="4580"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0" name="Freeform 73"/>
                  <p:cNvSpPr>
                    <a:spLocks/>
                  </p:cNvSpPr>
                  <p:nvPr/>
                </p:nvSpPr>
                <p:spPr bwMode="ltGray">
                  <a:xfrm>
                    <a:off x="4423"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1" name="Freeform 74"/>
                  <p:cNvSpPr>
                    <a:spLocks/>
                  </p:cNvSpPr>
                  <p:nvPr/>
                </p:nvSpPr>
                <p:spPr bwMode="ltGray">
                  <a:xfrm>
                    <a:off x="4515"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2" name="Freeform 75"/>
                  <p:cNvSpPr>
                    <a:spLocks/>
                  </p:cNvSpPr>
                  <p:nvPr/>
                </p:nvSpPr>
                <p:spPr bwMode="ltGray">
                  <a:xfrm>
                    <a:off x="4580"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3" name="Freeform 76"/>
                  <p:cNvSpPr>
                    <a:spLocks/>
                  </p:cNvSpPr>
                  <p:nvPr/>
                </p:nvSpPr>
                <p:spPr bwMode="ltGray">
                  <a:xfrm>
                    <a:off x="4578"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4" name="Freeform 77"/>
                  <p:cNvSpPr>
                    <a:spLocks/>
                  </p:cNvSpPr>
                  <p:nvPr/>
                </p:nvSpPr>
                <p:spPr bwMode="ltGray">
                  <a:xfrm>
                    <a:off x="4632"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5" name="Freeform 78"/>
                  <p:cNvSpPr>
                    <a:spLocks/>
                  </p:cNvSpPr>
                  <p:nvPr/>
                </p:nvSpPr>
                <p:spPr bwMode="ltGray">
                  <a:xfrm>
                    <a:off x="4636"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6" name="Freeform 79"/>
                  <p:cNvSpPr>
                    <a:spLocks/>
                  </p:cNvSpPr>
                  <p:nvPr/>
                </p:nvSpPr>
                <p:spPr bwMode="ltGray">
                  <a:xfrm>
                    <a:off x="4657"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7" name="Freeform 80"/>
                  <p:cNvSpPr>
                    <a:spLocks/>
                  </p:cNvSpPr>
                  <p:nvPr/>
                </p:nvSpPr>
                <p:spPr bwMode="ltGray">
                  <a:xfrm>
                    <a:off x="4664"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8" name="Freeform 81"/>
                  <p:cNvSpPr>
                    <a:spLocks/>
                  </p:cNvSpPr>
                  <p:nvPr/>
                </p:nvSpPr>
                <p:spPr bwMode="ltGray">
                  <a:xfrm>
                    <a:off x="4770"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9" name="Freeform 82"/>
                  <p:cNvSpPr>
                    <a:spLocks/>
                  </p:cNvSpPr>
                  <p:nvPr/>
                </p:nvSpPr>
                <p:spPr bwMode="ltGray">
                  <a:xfrm>
                    <a:off x="4840"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0" name="Freeform 83"/>
                  <p:cNvSpPr>
                    <a:spLocks/>
                  </p:cNvSpPr>
                  <p:nvPr/>
                </p:nvSpPr>
                <p:spPr bwMode="ltGray">
                  <a:xfrm>
                    <a:off x="4747"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1" name="Freeform 84"/>
                  <p:cNvSpPr>
                    <a:spLocks/>
                  </p:cNvSpPr>
                  <p:nvPr/>
                </p:nvSpPr>
                <p:spPr bwMode="ltGray">
                  <a:xfrm>
                    <a:off x="4676"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2" name="Freeform 85"/>
                  <p:cNvSpPr>
                    <a:spLocks/>
                  </p:cNvSpPr>
                  <p:nvPr/>
                </p:nvSpPr>
                <p:spPr bwMode="ltGray">
                  <a:xfrm>
                    <a:off x="4598"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3" name="Freeform 86"/>
                  <p:cNvSpPr>
                    <a:spLocks/>
                  </p:cNvSpPr>
                  <p:nvPr/>
                </p:nvSpPr>
                <p:spPr bwMode="ltGray">
                  <a:xfrm>
                    <a:off x="4587"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4" name="Freeform 87"/>
                  <p:cNvSpPr>
                    <a:spLocks/>
                  </p:cNvSpPr>
                  <p:nvPr/>
                </p:nvSpPr>
                <p:spPr bwMode="ltGray">
                  <a:xfrm>
                    <a:off x="4597"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5" name="Freeform 88"/>
                  <p:cNvSpPr>
                    <a:spLocks/>
                  </p:cNvSpPr>
                  <p:nvPr/>
                </p:nvSpPr>
                <p:spPr bwMode="ltGray">
                  <a:xfrm>
                    <a:off x="4569"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6" name="Freeform 89"/>
                  <p:cNvSpPr>
                    <a:spLocks/>
                  </p:cNvSpPr>
                  <p:nvPr/>
                </p:nvSpPr>
                <p:spPr bwMode="ltGray">
                  <a:xfrm>
                    <a:off x="4784"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7" name="Freeform 90"/>
                  <p:cNvSpPr>
                    <a:spLocks/>
                  </p:cNvSpPr>
                  <p:nvPr/>
                </p:nvSpPr>
                <p:spPr bwMode="ltGray">
                  <a:xfrm>
                    <a:off x="4293" y="246"/>
                    <a:ext cx="438" cy="152"/>
                  </a:xfrm>
                  <a:custGeom>
                    <a:avLst/>
                    <a:gdLst>
                      <a:gd name="T0" fmla="*/ 73 w 438"/>
                      <a:gd name="T1" fmla="*/ 1 h 152"/>
                      <a:gd name="T2" fmla="*/ 438 w 438"/>
                      <a:gd name="T3" fmla="*/ 0 h 152"/>
                      <a:gd name="T4" fmla="*/ 416 w 438"/>
                      <a:gd name="T5" fmla="*/ 54 h 152"/>
                      <a:gd name="T6" fmla="*/ 397 w 438"/>
                      <a:gd name="T7" fmla="*/ 68 h 152"/>
                      <a:gd name="T8" fmla="*/ 392 w 438"/>
                      <a:gd name="T9" fmla="*/ 70 h 152"/>
                      <a:gd name="T10" fmla="*/ 375 w 438"/>
                      <a:gd name="T11" fmla="*/ 73 h 152"/>
                      <a:gd name="T12" fmla="*/ 361 w 438"/>
                      <a:gd name="T13" fmla="*/ 88 h 152"/>
                      <a:gd name="T14" fmla="*/ 362 w 438"/>
                      <a:gd name="T15" fmla="*/ 99 h 152"/>
                      <a:gd name="T16" fmla="*/ 364 w 438"/>
                      <a:gd name="T17" fmla="*/ 107 h 152"/>
                      <a:gd name="T18" fmla="*/ 366 w 438"/>
                      <a:gd name="T19" fmla="*/ 113 h 152"/>
                      <a:gd name="T20" fmla="*/ 362 w 438"/>
                      <a:gd name="T21" fmla="*/ 122 h 152"/>
                      <a:gd name="T22" fmla="*/ 351 w 438"/>
                      <a:gd name="T23" fmla="*/ 120 h 152"/>
                      <a:gd name="T24" fmla="*/ 342 w 438"/>
                      <a:gd name="T25" fmla="*/ 129 h 152"/>
                      <a:gd name="T26" fmla="*/ 347 w 438"/>
                      <a:gd name="T27" fmla="*/ 105 h 152"/>
                      <a:gd name="T28" fmla="*/ 338 w 438"/>
                      <a:gd name="T29" fmla="*/ 100 h 152"/>
                      <a:gd name="T30" fmla="*/ 344 w 438"/>
                      <a:gd name="T31" fmla="*/ 93 h 152"/>
                      <a:gd name="T32" fmla="*/ 342 w 438"/>
                      <a:gd name="T33" fmla="*/ 89 h 152"/>
                      <a:gd name="T34" fmla="*/ 320 w 438"/>
                      <a:gd name="T35" fmla="*/ 94 h 152"/>
                      <a:gd name="T36" fmla="*/ 317 w 438"/>
                      <a:gd name="T37" fmla="*/ 85 h 152"/>
                      <a:gd name="T38" fmla="*/ 297 w 438"/>
                      <a:gd name="T39" fmla="*/ 94 h 152"/>
                      <a:gd name="T40" fmla="*/ 320 w 438"/>
                      <a:gd name="T41" fmla="*/ 103 h 152"/>
                      <a:gd name="T42" fmla="*/ 305 w 438"/>
                      <a:gd name="T43" fmla="*/ 117 h 152"/>
                      <a:gd name="T44" fmla="*/ 311 w 438"/>
                      <a:gd name="T45" fmla="*/ 126 h 152"/>
                      <a:gd name="T46" fmla="*/ 315 w 438"/>
                      <a:gd name="T47" fmla="*/ 138 h 152"/>
                      <a:gd name="T48" fmla="*/ 309 w 438"/>
                      <a:gd name="T49" fmla="*/ 139 h 152"/>
                      <a:gd name="T50" fmla="*/ 314 w 438"/>
                      <a:gd name="T51" fmla="*/ 144 h 152"/>
                      <a:gd name="T52" fmla="*/ 307 w 438"/>
                      <a:gd name="T53" fmla="*/ 152 h 152"/>
                      <a:gd name="T54" fmla="*/ 0 w 438"/>
                      <a:gd name="T55" fmla="*/ 149 h 152"/>
                      <a:gd name="T56" fmla="*/ 73 w 438"/>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8" name="Freeform 91"/>
                  <p:cNvSpPr>
                    <a:spLocks/>
                  </p:cNvSpPr>
                  <p:nvPr/>
                </p:nvSpPr>
                <p:spPr bwMode="ltGray">
                  <a:xfrm>
                    <a:off x="4731" y="240"/>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9" name="Freeform 92"/>
                  <p:cNvSpPr>
                    <a:spLocks/>
                  </p:cNvSpPr>
                  <p:nvPr/>
                </p:nvSpPr>
                <p:spPr bwMode="ltGray">
                  <a:xfrm>
                    <a:off x="4719"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0" name="Freeform 93"/>
                  <p:cNvSpPr>
                    <a:spLocks/>
                  </p:cNvSpPr>
                  <p:nvPr/>
                </p:nvSpPr>
                <p:spPr bwMode="ltGray">
                  <a:xfrm>
                    <a:off x="4656"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1" name="Freeform 94"/>
                  <p:cNvSpPr>
                    <a:spLocks/>
                  </p:cNvSpPr>
                  <p:nvPr/>
                </p:nvSpPr>
                <p:spPr bwMode="ltGray">
                  <a:xfrm>
                    <a:off x="4709"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2" name="Freeform 95"/>
                  <p:cNvSpPr>
                    <a:spLocks/>
                  </p:cNvSpPr>
                  <p:nvPr/>
                </p:nvSpPr>
                <p:spPr bwMode="ltGray">
                  <a:xfrm>
                    <a:off x="4261"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3" name="Freeform 96"/>
                  <p:cNvSpPr>
                    <a:spLocks/>
                  </p:cNvSpPr>
                  <p:nvPr/>
                </p:nvSpPr>
                <p:spPr bwMode="ltGray">
                  <a:xfrm>
                    <a:off x="4322"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4" name="Freeform 97"/>
                  <p:cNvSpPr>
                    <a:spLocks/>
                  </p:cNvSpPr>
                  <p:nvPr/>
                </p:nvSpPr>
                <p:spPr bwMode="ltGray">
                  <a:xfrm>
                    <a:off x="4588"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5" name="Freeform 98"/>
                  <p:cNvSpPr>
                    <a:spLocks/>
                  </p:cNvSpPr>
                  <p:nvPr/>
                </p:nvSpPr>
                <p:spPr bwMode="ltGray">
                  <a:xfrm>
                    <a:off x="4639"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6" name="Freeform 99"/>
                  <p:cNvSpPr>
                    <a:spLocks/>
                  </p:cNvSpPr>
                  <p:nvPr/>
                </p:nvSpPr>
                <p:spPr bwMode="ltGray">
                  <a:xfrm>
                    <a:off x="3709" y="315"/>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7" name="Freeform 100"/>
                  <p:cNvSpPr>
                    <a:spLocks/>
                  </p:cNvSpPr>
                  <p:nvPr/>
                </p:nvSpPr>
                <p:spPr bwMode="ltGray">
                  <a:xfrm>
                    <a:off x="3877" y="448"/>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8" name="Freeform 101"/>
                  <p:cNvSpPr>
                    <a:spLocks/>
                  </p:cNvSpPr>
                  <p:nvPr/>
                </p:nvSpPr>
                <p:spPr bwMode="ltGray">
                  <a:xfrm>
                    <a:off x="4164"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9" name="Freeform 102"/>
                  <p:cNvSpPr>
                    <a:spLocks/>
                  </p:cNvSpPr>
                  <p:nvPr/>
                </p:nvSpPr>
                <p:spPr bwMode="ltGray">
                  <a:xfrm>
                    <a:off x="4155"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0" name="Freeform 103"/>
                  <p:cNvSpPr>
                    <a:spLocks/>
                  </p:cNvSpPr>
                  <p:nvPr/>
                </p:nvSpPr>
                <p:spPr bwMode="ltGray">
                  <a:xfrm>
                    <a:off x="3760"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1" name="Freeform 104"/>
                  <p:cNvSpPr>
                    <a:spLocks/>
                  </p:cNvSpPr>
                  <p:nvPr/>
                </p:nvSpPr>
                <p:spPr bwMode="ltGray">
                  <a:xfrm>
                    <a:off x="4062"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2" name="Freeform 105"/>
                  <p:cNvSpPr>
                    <a:spLocks/>
                  </p:cNvSpPr>
                  <p:nvPr/>
                </p:nvSpPr>
                <p:spPr bwMode="ltGray">
                  <a:xfrm>
                    <a:off x="3861"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3" name="Freeform 106"/>
                  <p:cNvSpPr>
                    <a:spLocks/>
                  </p:cNvSpPr>
                  <p:nvPr/>
                </p:nvSpPr>
                <p:spPr bwMode="ltGray">
                  <a:xfrm>
                    <a:off x="3981"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4" name="Freeform 107"/>
                  <p:cNvSpPr>
                    <a:spLocks/>
                  </p:cNvSpPr>
                  <p:nvPr/>
                </p:nvSpPr>
                <p:spPr bwMode="ltGray">
                  <a:xfrm>
                    <a:off x="3966"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5" name="Freeform 108"/>
                  <p:cNvSpPr>
                    <a:spLocks/>
                  </p:cNvSpPr>
                  <p:nvPr/>
                </p:nvSpPr>
                <p:spPr bwMode="ltGray">
                  <a:xfrm>
                    <a:off x="4028"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6" name="Freeform 109"/>
                  <p:cNvSpPr>
                    <a:spLocks/>
                  </p:cNvSpPr>
                  <p:nvPr/>
                </p:nvSpPr>
                <p:spPr bwMode="ltGray">
                  <a:xfrm>
                    <a:off x="4083"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7" name="Freeform 110"/>
                  <p:cNvSpPr>
                    <a:spLocks/>
                  </p:cNvSpPr>
                  <p:nvPr/>
                </p:nvSpPr>
                <p:spPr bwMode="ltGray">
                  <a:xfrm>
                    <a:off x="3936"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grpSp>
            <p:nvGrpSpPr>
              <p:cNvPr id="1036" name="Group 111"/>
              <p:cNvGrpSpPr>
                <a:grpSpLocks/>
              </p:cNvGrpSpPr>
              <p:nvPr/>
            </p:nvGrpSpPr>
            <p:grpSpPr bwMode="auto">
              <a:xfrm>
                <a:off x="798" y="111"/>
                <a:ext cx="4702" cy="418"/>
                <a:chOff x="798" y="255"/>
                <a:chExt cx="4702" cy="418"/>
              </a:xfrm>
            </p:grpSpPr>
            <p:sp>
              <p:nvSpPr>
                <p:cNvPr id="1063" name="Line 112"/>
                <p:cNvSpPr>
                  <a:spLocks noChangeShapeType="1"/>
                </p:cNvSpPr>
                <p:nvPr/>
              </p:nvSpPr>
              <p:spPr bwMode="white">
                <a:xfrm>
                  <a:off x="798" y="476"/>
                  <a:ext cx="4702"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4" name="Line 113"/>
                <p:cNvSpPr>
                  <a:spLocks noChangeShapeType="1"/>
                </p:cNvSpPr>
                <p:nvPr/>
              </p:nvSpPr>
              <p:spPr bwMode="white">
                <a:xfrm>
                  <a:off x="102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5" name="Line 114"/>
                <p:cNvSpPr>
                  <a:spLocks noChangeShapeType="1"/>
                </p:cNvSpPr>
                <p:nvPr/>
              </p:nvSpPr>
              <p:spPr bwMode="white">
                <a:xfrm>
                  <a:off x="125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6" name="Line 115"/>
                <p:cNvSpPr>
                  <a:spLocks noChangeShapeType="1"/>
                </p:cNvSpPr>
                <p:nvPr/>
              </p:nvSpPr>
              <p:spPr bwMode="white">
                <a:xfrm>
                  <a:off x="148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7" name="Line 116"/>
                <p:cNvSpPr>
                  <a:spLocks noChangeShapeType="1"/>
                </p:cNvSpPr>
                <p:nvPr/>
              </p:nvSpPr>
              <p:spPr bwMode="white">
                <a:xfrm>
                  <a:off x="171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8" name="Line 117"/>
                <p:cNvSpPr>
                  <a:spLocks noChangeShapeType="1"/>
                </p:cNvSpPr>
                <p:nvPr/>
              </p:nvSpPr>
              <p:spPr bwMode="white">
                <a:xfrm>
                  <a:off x="193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9" name="Line 118"/>
                <p:cNvSpPr>
                  <a:spLocks noChangeShapeType="1"/>
                </p:cNvSpPr>
                <p:nvPr/>
              </p:nvSpPr>
              <p:spPr bwMode="white">
                <a:xfrm>
                  <a:off x="216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0" name="Line 119"/>
                <p:cNvSpPr>
                  <a:spLocks noChangeShapeType="1"/>
                </p:cNvSpPr>
                <p:nvPr/>
              </p:nvSpPr>
              <p:spPr bwMode="white">
                <a:xfrm>
                  <a:off x="239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1" name="Line 120"/>
                <p:cNvSpPr>
                  <a:spLocks noChangeShapeType="1"/>
                </p:cNvSpPr>
                <p:nvPr/>
              </p:nvSpPr>
              <p:spPr bwMode="white">
                <a:xfrm>
                  <a:off x="262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2" name="Line 121"/>
                <p:cNvSpPr>
                  <a:spLocks noChangeShapeType="1"/>
                </p:cNvSpPr>
                <p:nvPr/>
              </p:nvSpPr>
              <p:spPr bwMode="white">
                <a:xfrm>
                  <a:off x="285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3" name="Line 122"/>
                <p:cNvSpPr>
                  <a:spLocks noChangeShapeType="1"/>
                </p:cNvSpPr>
                <p:nvPr/>
              </p:nvSpPr>
              <p:spPr bwMode="white">
                <a:xfrm>
                  <a:off x="307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4" name="Line 123"/>
                <p:cNvSpPr>
                  <a:spLocks noChangeShapeType="1"/>
                </p:cNvSpPr>
                <p:nvPr/>
              </p:nvSpPr>
              <p:spPr bwMode="white">
                <a:xfrm>
                  <a:off x="330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5" name="Line 124"/>
                <p:cNvSpPr>
                  <a:spLocks noChangeShapeType="1"/>
                </p:cNvSpPr>
                <p:nvPr/>
              </p:nvSpPr>
              <p:spPr bwMode="white">
                <a:xfrm>
                  <a:off x="353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6" name="Line 125"/>
                <p:cNvSpPr>
                  <a:spLocks noChangeShapeType="1"/>
                </p:cNvSpPr>
                <p:nvPr/>
              </p:nvSpPr>
              <p:spPr bwMode="white">
                <a:xfrm>
                  <a:off x="376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7" name="Line 126"/>
                <p:cNvSpPr>
                  <a:spLocks noChangeShapeType="1"/>
                </p:cNvSpPr>
                <p:nvPr/>
              </p:nvSpPr>
              <p:spPr bwMode="white">
                <a:xfrm>
                  <a:off x="399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8" name="Line 127"/>
                <p:cNvSpPr>
                  <a:spLocks noChangeShapeType="1"/>
                </p:cNvSpPr>
                <p:nvPr/>
              </p:nvSpPr>
              <p:spPr bwMode="white">
                <a:xfrm>
                  <a:off x="421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9" name="Line 128"/>
                <p:cNvSpPr>
                  <a:spLocks noChangeShapeType="1"/>
                </p:cNvSpPr>
                <p:nvPr/>
              </p:nvSpPr>
              <p:spPr bwMode="white">
                <a:xfrm>
                  <a:off x="444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0" name="Line 129"/>
                <p:cNvSpPr>
                  <a:spLocks noChangeShapeType="1"/>
                </p:cNvSpPr>
                <p:nvPr/>
              </p:nvSpPr>
              <p:spPr bwMode="white">
                <a:xfrm>
                  <a:off x="467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1" name="Line 130"/>
                <p:cNvSpPr>
                  <a:spLocks noChangeShapeType="1"/>
                </p:cNvSpPr>
                <p:nvPr/>
              </p:nvSpPr>
              <p:spPr bwMode="white">
                <a:xfrm>
                  <a:off x="490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2" name="Line 131"/>
                <p:cNvSpPr>
                  <a:spLocks noChangeShapeType="1"/>
                </p:cNvSpPr>
                <p:nvPr/>
              </p:nvSpPr>
              <p:spPr bwMode="white">
                <a:xfrm>
                  <a:off x="513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3" name="Line 132"/>
                <p:cNvSpPr>
                  <a:spLocks noChangeShapeType="1"/>
                </p:cNvSpPr>
                <p:nvPr/>
              </p:nvSpPr>
              <p:spPr bwMode="white">
                <a:xfrm>
                  <a:off x="535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037" name="Group 133"/>
              <p:cNvGrpSpPr>
                <a:grpSpLocks/>
              </p:cNvGrpSpPr>
              <p:nvPr/>
            </p:nvGrpSpPr>
            <p:grpSpPr bwMode="auto">
              <a:xfrm>
                <a:off x="1208" y="109"/>
                <a:ext cx="3694" cy="423"/>
                <a:chOff x="1034" y="245"/>
                <a:chExt cx="3694" cy="423"/>
              </a:xfrm>
            </p:grpSpPr>
            <p:sp>
              <p:nvSpPr>
                <p:cNvPr id="1038" name="Line 134"/>
                <p:cNvSpPr>
                  <a:spLocks noChangeShapeType="1"/>
                </p:cNvSpPr>
                <p:nvPr/>
              </p:nvSpPr>
              <p:spPr bwMode="ltGray">
                <a:xfrm>
                  <a:off x="2676" y="246"/>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39" name="Line 135"/>
                <p:cNvSpPr>
                  <a:spLocks noChangeShapeType="1"/>
                </p:cNvSpPr>
                <p:nvPr/>
              </p:nvSpPr>
              <p:spPr bwMode="ltGray">
                <a:xfrm>
                  <a:off x="2798" y="468"/>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0" name="Line 136"/>
                <p:cNvSpPr>
                  <a:spLocks noChangeShapeType="1"/>
                </p:cNvSpPr>
                <p:nvPr/>
              </p:nvSpPr>
              <p:spPr bwMode="ltGray">
                <a:xfrm>
                  <a:off x="2904" y="486"/>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1" name="Line 137"/>
                <p:cNvSpPr>
                  <a:spLocks noChangeShapeType="1"/>
                </p:cNvSpPr>
                <p:nvPr/>
              </p:nvSpPr>
              <p:spPr bwMode="ltGray">
                <a:xfrm>
                  <a:off x="3132" y="586"/>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2" name="Line 138"/>
                <p:cNvSpPr>
                  <a:spLocks noChangeShapeType="1"/>
                </p:cNvSpPr>
                <p:nvPr/>
              </p:nvSpPr>
              <p:spPr bwMode="ltGray">
                <a:xfrm>
                  <a:off x="3816" y="358"/>
                  <a:ext cx="0" cy="18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3" name="Line 139"/>
                <p:cNvSpPr>
                  <a:spLocks noChangeShapeType="1"/>
                </p:cNvSpPr>
                <p:nvPr/>
              </p:nvSpPr>
              <p:spPr bwMode="ltGray">
                <a:xfrm>
                  <a:off x="3722"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4" name="Line 140"/>
                <p:cNvSpPr>
                  <a:spLocks noChangeShapeType="1"/>
                </p:cNvSpPr>
                <p:nvPr/>
              </p:nvSpPr>
              <p:spPr bwMode="ltGray">
                <a:xfrm>
                  <a:off x="4044" y="372"/>
                  <a:ext cx="0" cy="29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5" name="Line 141"/>
                <p:cNvSpPr>
                  <a:spLocks noChangeShapeType="1"/>
                </p:cNvSpPr>
                <p:nvPr/>
              </p:nvSpPr>
              <p:spPr bwMode="ltGray">
                <a:xfrm flipV="1">
                  <a:off x="4046" y="248"/>
                  <a:ext cx="0" cy="5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6" name="Line 142"/>
                <p:cNvSpPr>
                  <a:spLocks noChangeShapeType="1"/>
                </p:cNvSpPr>
                <p:nvPr/>
              </p:nvSpPr>
              <p:spPr bwMode="ltGray">
                <a:xfrm flipV="1">
                  <a:off x="4272" y="246"/>
                  <a:ext cx="0" cy="18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7" name="Line 143"/>
                <p:cNvSpPr>
                  <a:spLocks noChangeShapeType="1"/>
                </p:cNvSpPr>
                <p:nvPr/>
              </p:nvSpPr>
              <p:spPr bwMode="ltGray">
                <a:xfrm flipH="1">
                  <a:off x="4422" y="468"/>
                  <a:ext cx="7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8" name="Line 144"/>
                <p:cNvSpPr>
                  <a:spLocks noChangeShapeType="1"/>
                </p:cNvSpPr>
                <p:nvPr/>
              </p:nvSpPr>
              <p:spPr bwMode="ltGray">
                <a:xfrm flipH="1">
                  <a:off x="4290" y="468"/>
                  <a:ext cx="6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9" name="Line 145"/>
                <p:cNvSpPr>
                  <a:spLocks noChangeShapeType="1"/>
                </p:cNvSpPr>
                <p:nvPr/>
              </p:nvSpPr>
              <p:spPr bwMode="ltGray">
                <a:xfrm flipV="1">
                  <a:off x="4500" y="246"/>
                  <a:ext cx="0" cy="27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0" name="Line 146"/>
                <p:cNvSpPr>
                  <a:spLocks noChangeShapeType="1"/>
                </p:cNvSpPr>
                <p:nvPr/>
              </p:nvSpPr>
              <p:spPr bwMode="ltGray">
                <a:xfrm>
                  <a:off x="4728" y="606"/>
                  <a:ext cx="0" cy="3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1" name="Line 147"/>
                <p:cNvSpPr>
                  <a:spLocks noChangeShapeType="1"/>
                </p:cNvSpPr>
                <p:nvPr/>
              </p:nvSpPr>
              <p:spPr bwMode="ltGray">
                <a:xfrm>
                  <a:off x="1992" y="250"/>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2" name="Line 148"/>
                <p:cNvSpPr>
                  <a:spLocks noChangeShapeType="1"/>
                </p:cNvSpPr>
                <p:nvPr/>
              </p:nvSpPr>
              <p:spPr bwMode="ltGray">
                <a:xfrm>
                  <a:off x="1764" y="247"/>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3" name="Line 149"/>
                <p:cNvSpPr>
                  <a:spLocks noChangeShapeType="1"/>
                </p:cNvSpPr>
                <p:nvPr/>
              </p:nvSpPr>
              <p:spPr bwMode="ltGray">
                <a:xfrm flipH="1">
                  <a:off x="1738" y="468"/>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4" name="Line 150"/>
                <p:cNvSpPr>
                  <a:spLocks noChangeShapeType="1"/>
                </p:cNvSpPr>
                <p:nvPr/>
              </p:nvSpPr>
              <p:spPr bwMode="ltGray">
                <a:xfrm>
                  <a:off x="1604" y="468"/>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5" name="Line 151"/>
                <p:cNvSpPr>
                  <a:spLocks noChangeShapeType="1"/>
                </p:cNvSpPr>
                <p:nvPr/>
              </p:nvSpPr>
              <p:spPr bwMode="ltGray">
                <a:xfrm flipH="1">
                  <a:off x="1404" y="468"/>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6" name="Line 152"/>
                <p:cNvSpPr>
                  <a:spLocks noChangeShapeType="1"/>
                </p:cNvSpPr>
                <p:nvPr/>
              </p:nvSpPr>
              <p:spPr bwMode="ltGray">
                <a:xfrm>
                  <a:off x="1034"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7" name="Line 153"/>
                <p:cNvSpPr>
                  <a:spLocks noChangeShapeType="1"/>
                </p:cNvSpPr>
                <p:nvPr/>
              </p:nvSpPr>
              <p:spPr bwMode="ltGray">
                <a:xfrm>
                  <a:off x="1306" y="370"/>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8" name="Line 154"/>
                <p:cNvSpPr>
                  <a:spLocks noChangeShapeType="1"/>
                </p:cNvSpPr>
                <p:nvPr/>
              </p:nvSpPr>
              <p:spPr bwMode="ltGray">
                <a:xfrm>
                  <a:off x="1080" y="388"/>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9" name="Line 155"/>
                <p:cNvSpPr>
                  <a:spLocks noChangeShapeType="1"/>
                </p:cNvSpPr>
                <p:nvPr/>
              </p:nvSpPr>
              <p:spPr bwMode="ltGray">
                <a:xfrm flipH="1" flipV="1">
                  <a:off x="1308" y="245"/>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0" name="Line 156"/>
                <p:cNvSpPr>
                  <a:spLocks noChangeShapeType="1"/>
                </p:cNvSpPr>
                <p:nvPr/>
              </p:nvSpPr>
              <p:spPr bwMode="ltGray">
                <a:xfrm>
                  <a:off x="1536" y="316"/>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1" name="Line 157"/>
                <p:cNvSpPr>
                  <a:spLocks noChangeShapeType="1"/>
                </p:cNvSpPr>
                <p:nvPr/>
              </p:nvSpPr>
              <p:spPr bwMode="ltGray">
                <a:xfrm flipV="1">
                  <a:off x="1536" y="247"/>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2" name="Line 158"/>
                <p:cNvSpPr>
                  <a:spLocks noChangeShapeType="1"/>
                </p:cNvSpPr>
                <p:nvPr/>
              </p:nvSpPr>
              <p:spPr bwMode="ltGray">
                <a:xfrm>
                  <a:off x="4095" y="467"/>
                  <a:ext cx="8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1033" name="Picture 159" descr="earth"/>
            <p:cNvPicPr>
              <a:picLocks noChangeAspect="1" noChangeArrowheads="1"/>
            </p:cNvPicPr>
            <p:nvPr userDrawn="1"/>
          </p:nvPicPr>
          <p:blipFill>
            <a:blip r:embed="rId1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65" y="55"/>
              <a:ext cx="562"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093817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dt="0"/>
  <p:txStyles>
    <p:titleStyle>
      <a:lvl1pPr algn="l" rtl="0" eaLnBrk="1" fontAlgn="base" hangingPunct="1">
        <a:spcBef>
          <a:spcPct val="0"/>
        </a:spcBef>
        <a:spcAft>
          <a:spcPct val="0"/>
        </a:spcAft>
        <a:defRPr sz="3300" b="1" i="1">
          <a:solidFill>
            <a:schemeClr val="tx2"/>
          </a:solidFill>
          <a:latin typeface="+mj-lt"/>
          <a:ea typeface="+mj-ea"/>
          <a:cs typeface="+mj-cs"/>
        </a:defRPr>
      </a:lvl1pPr>
      <a:lvl2pPr algn="l" rtl="0" eaLnBrk="1" fontAlgn="base" hangingPunct="1">
        <a:spcBef>
          <a:spcPct val="0"/>
        </a:spcBef>
        <a:spcAft>
          <a:spcPct val="0"/>
        </a:spcAft>
        <a:defRPr sz="3300" b="1" i="1">
          <a:solidFill>
            <a:schemeClr val="tx2"/>
          </a:solidFill>
          <a:latin typeface="Times New Roman" pitchFamily="18" charset="0"/>
        </a:defRPr>
      </a:lvl2pPr>
      <a:lvl3pPr algn="l" rtl="0" eaLnBrk="1" fontAlgn="base" hangingPunct="1">
        <a:spcBef>
          <a:spcPct val="0"/>
        </a:spcBef>
        <a:spcAft>
          <a:spcPct val="0"/>
        </a:spcAft>
        <a:defRPr sz="3300" b="1" i="1">
          <a:solidFill>
            <a:schemeClr val="tx2"/>
          </a:solidFill>
          <a:latin typeface="Times New Roman" pitchFamily="18" charset="0"/>
        </a:defRPr>
      </a:lvl3pPr>
      <a:lvl4pPr algn="l" rtl="0" eaLnBrk="1" fontAlgn="base" hangingPunct="1">
        <a:spcBef>
          <a:spcPct val="0"/>
        </a:spcBef>
        <a:spcAft>
          <a:spcPct val="0"/>
        </a:spcAft>
        <a:defRPr sz="3300" b="1" i="1">
          <a:solidFill>
            <a:schemeClr val="tx2"/>
          </a:solidFill>
          <a:latin typeface="Times New Roman" pitchFamily="18" charset="0"/>
        </a:defRPr>
      </a:lvl4pPr>
      <a:lvl5pPr algn="l" rtl="0" eaLnBrk="1" fontAlgn="base" hangingPunct="1">
        <a:spcBef>
          <a:spcPct val="0"/>
        </a:spcBef>
        <a:spcAft>
          <a:spcPct val="0"/>
        </a:spcAft>
        <a:defRPr sz="3300" b="1" i="1">
          <a:solidFill>
            <a:schemeClr val="tx2"/>
          </a:solidFill>
          <a:latin typeface="Times New Roman" pitchFamily="18" charset="0"/>
        </a:defRPr>
      </a:lvl5pPr>
      <a:lvl6pPr marL="342900" algn="l" rtl="0" eaLnBrk="1" fontAlgn="base" hangingPunct="1">
        <a:spcBef>
          <a:spcPct val="0"/>
        </a:spcBef>
        <a:spcAft>
          <a:spcPct val="0"/>
        </a:spcAft>
        <a:defRPr sz="3300" i="1">
          <a:solidFill>
            <a:schemeClr val="tx2"/>
          </a:solidFill>
          <a:latin typeface="Times New Roman" pitchFamily="18" charset="0"/>
        </a:defRPr>
      </a:lvl6pPr>
      <a:lvl7pPr marL="685800" algn="l" rtl="0" eaLnBrk="1" fontAlgn="base" hangingPunct="1">
        <a:spcBef>
          <a:spcPct val="0"/>
        </a:spcBef>
        <a:spcAft>
          <a:spcPct val="0"/>
        </a:spcAft>
        <a:defRPr sz="3300" i="1">
          <a:solidFill>
            <a:schemeClr val="tx2"/>
          </a:solidFill>
          <a:latin typeface="Times New Roman" pitchFamily="18" charset="0"/>
        </a:defRPr>
      </a:lvl7pPr>
      <a:lvl8pPr marL="1028700" algn="l" rtl="0" eaLnBrk="1" fontAlgn="base" hangingPunct="1">
        <a:spcBef>
          <a:spcPct val="0"/>
        </a:spcBef>
        <a:spcAft>
          <a:spcPct val="0"/>
        </a:spcAft>
        <a:defRPr sz="3300" i="1">
          <a:solidFill>
            <a:schemeClr val="tx2"/>
          </a:solidFill>
          <a:latin typeface="Times New Roman" pitchFamily="18" charset="0"/>
        </a:defRPr>
      </a:lvl8pPr>
      <a:lvl9pPr marL="1371600" algn="l" rtl="0" eaLnBrk="1" fontAlgn="base" hangingPunct="1">
        <a:spcBef>
          <a:spcPct val="0"/>
        </a:spcBef>
        <a:spcAft>
          <a:spcPct val="0"/>
        </a:spcAft>
        <a:defRPr sz="3300" i="1">
          <a:solidFill>
            <a:schemeClr val="tx2"/>
          </a:solidFill>
          <a:latin typeface="Times New Roman" pitchFamily="18" charset="0"/>
        </a:defRPr>
      </a:lvl9pPr>
    </p:titleStyle>
    <p:bodyStyle>
      <a:lvl1pPr marL="257175" indent="-257175" algn="l" rtl="0" eaLnBrk="1" fontAlgn="base" hangingPunct="1">
        <a:spcBef>
          <a:spcPct val="20000"/>
        </a:spcBef>
        <a:spcAft>
          <a:spcPct val="0"/>
        </a:spcAft>
        <a:buBlip>
          <a:blip r:embed="rId17"/>
        </a:buBlip>
        <a:defRPr sz="2100">
          <a:solidFill>
            <a:schemeClr val="tx1"/>
          </a:solidFill>
          <a:latin typeface="Arial" pitchFamily="34" charset="0"/>
          <a:ea typeface="+mn-ea"/>
          <a:cs typeface="Arial" pitchFamily="34" charset="0"/>
        </a:defRPr>
      </a:lvl1pPr>
      <a:lvl2pPr marL="557213" indent="-214313" algn="l" rtl="0" eaLnBrk="1" fontAlgn="base" hangingPunct="1">
        <a:spcBef>
          <a:spcPct val="20000"/>
        </a:spcBef>
        <a:spcAft>
          <a:spcPct val="0"/>
        </a:spcAft>
        <a:buSzPct val="75000"/>
        <a:buBlip>
          <a:blip r:embed="rId18"/>
        </a:buBlip>
        <a:defRPr sz="1800">
          <a:solidFill>
            <a:schemeClr val="tx1"/>
          </a:solidFill>
          <a:latin typeface="Arial" pitchFamily="34" charset="0"/>
          <a:cs typeface="Arial" pitchFamily="34" charset="0"/>
        </a:defRPr>
      </a:lvl2pPr>
      <a:lvl3pPr marL="857250" indent="-171450" algn="l" rtl="0" eaLnBrk="1" fontAlgn="base" hangingPunct="1">
        <a:spcBef>
          <a:spcPct val="20000"/>
        </a:spcBef>
        <a:spcAft>
          <a:spcPct val="0"/>
        </a:spcAft>
        <a:buChar char="•"/>
        <a:defRPr sz="1800">
          <a:solidFill>
            <a:schemeClr val="tx1"/>
          </a:solidFill>
          <a:latin typeface="+mn-lt"/>
          <a:cs typeface="Arial" charset="0"/>
        </a:defRPr>
      </a:lvl3pPr>
      <a:lvl4pPr marL="1200150" indent="-171450" algn="l" rtl="0" eaLnBrk="1" fontAlgn="base" hangingPunct="1">
        <a:spcBef>
          <a:spcPct val="20000"/>
        </a:spcBef>
        <a:spcAft>
          <a:spcPct val="0"/>
        </a:spcAft>
        <a:buChar char="–"/>
        <a:defRPr sz="1500">
          <a:solidFill>
            <a:schemeClr val="tx1"/>
          </a:solidFill>
          <a:latin typeface="+mn-lt"/>
          <a:cs typeface="Arial" charset="0"/>
        </a:defRPr>
      </a:lvl4pPr>
      <a:lvl5pPr marL="1543050" indent="-171450" algn="l" rtl="0" eaLnBrk="1" fontAlgn="base" hangingPunct="1">
        <a:spcBef>
          <a:spcPct val="20000"/>
        </a:spcBef>
        <a:spcAft>
          <a:spcPct val="0"/>
        </a:spcAft>
        <a:buClr>
          <a:schemeClr val="tx2"/>
        </a:buClr>
        <a:buChar char="–"/>
        <a:defRPr sz="1500">
          <a:solidFill>
            <a:schemeClr val="tx1"/>
          </a:solidFill>
          <a:latin typeface="+mn-lt"/>
          <a:cs typeface="Arial" charset="0"/>
        </a:defRPr>
      </a:lvl5pPr>
      <a:lvl6pPr marL="1885950" indent="-171450" algn="l" rtl="0" eaLnBrk="1" fontAlgn="base" hangingPunct="1">
        <a:spcBef>
          <a:spcPct val="20000"/>
        </a:spcBef>
        <a:spcAft>
          <a:spcPct val="0"/>
        </a:spcAft>
        <a:buClr>
          <a:schemeClr val="tx2"/>
        </a:buClr>
        <a:buChar char="–"/>
        <a:defRPr sz="1500">
          <a:solidFill>
            <a:schemeClr val="tx1"/>
          </a:solidFill>
          <a:latin typeface="+mn-lt"/>
        </a:defRPr>
      </a:lvl6pPr>
      <a:lvl7pPr marL="2228850" indent="-171450" algn="l" rtl="0" eaLnBrk="1" fontAlgn="base" hangingPunct="1">
        <a:spcBef>
          <a:spcPct val="20000"/>
        </a:spcBef>
        <a:spcAft>
          <a:spcPct val="0"/>
        </a:spcAft>
        <a:buClr>
          <a:schemeClr val="tx2"/>
        </a:buClr>
        <a:buChar char="–"/>
        <a:defRPr sz="1500">
          <a:solidFill>
            <a:schemeClr val="tx1"/>
          </a:solidFill>
          <a:latin typeface="+mn-lt"/>
        </a:defRPr>
      </a:lvl7pPr>
      <a:lvl8pPr marL="2571750" indent="-171450" algn="l" rtl="0" eaLnBrk="1" fontAlgn="base" hangingPunct="1">
        <a:spcBef>
          <a:spcPct val="20000"/>
        </a:spcBef>
        <a:spcAft>
          <a:spcPct val="0"/>
        </a:spcAft>
        <a:buClr>
          <a:schemeClr val="tx2"/>
        </a:buClr>
        <a:buChar char="–"/>
        <a:defRPr sz="1500">
          <a:solidFill>
            <a:schemeClr val="tx1"/>
          </a:solidFill>
          <a:latin typeface="+mn-lt"/>
        </a:defRPr>
      </a:lvl8pPr>
      <a:lvl9pPr marL="2914650" indent="-171450" algn="l" rtl="0" eaLnBrk="1" fontAlgn="base" hangingPunct="1">
        <a:spcBef>
          <a:spcPct val="20000"/>
        </a:spcBef>
        <a:spcAft>
          <a:spcPct val="0"/>
        </a:spcAft>
        <a:buClr>
          <a:schemeClr val="tx2"/>
        </a:buClr>
        <a:buChar char="–"/>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Machine Learning in Business</a:t>
            </a:r>
            <a:br>
              <a:rPr lang="en-US" dirty="0"/>
            </a:br>
            <a:r>
              <a:rPr lang="en-US" dirty="0"/>
              <a:t>4</a:t>
            </a:r>
            <a:r>
              <a:rPr lang="en-US" baseline="30000" dirty="0"/>
              <a:t>th</a:t>
            </a:r>
            <a:r>
              <a:rPr lang="en-US" dirty="0"/>
              <a:t> Edition</a:t>
            </a:r>
            <a:endParaRPr lang="en-CA" dirty="0"/>
          </a:p>
        </p:txBody>
      </p:sp>
      <p:sp>
        <p:nvSpPr>
          <p:cNvPr id="3" name="Subtitle 2"/>
          <p:cNvSpPr>
            <a:spLocks noGrp="1"/>
          </p:cNvSpPr>
          <p:nvPr>
            <p:ph type="subTitle" idx="1"/>
          </p:nvPr>
        </p:nvSpPr>
        <p:spPr>
          <a:xfrm>
            <a:off x="1835696" y="4149080"/>
            <a:ext cx="6934200" cy="1295400"/>
          </a:xfrm>
        </p:spPr>
        <p:txBody>
          <a:bodyPr>
            <a:noAutofit/>
          </a:bodyPr>
          <a:lstStyle/>
          <a:p>
            <a:r>
              <a:rPr lang="en-US" sz="3200" dirty="0"/>
              <a:t>Chapter 11</a:t>
            </a:r>
          </a:p>
          <a:p>
            <a:r>
              <a:rPr lang="en-US" sz="3200" dirty="0"/>
              <a:t>Large Language Models</a:t>
            </a:r>
            <a:endParaRPr lang="en-CA" sz="3200"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a:t>
            </a:fld>
            <a:endParaRPr lang="en-CA"/>
          </a:p>
        </p:txBody>
      </p:sp>
    </p:spTree>
    <p:extLst>
      <p:ext uri="{BB962C8B-B14F-4D97-AF65-F5344CB8AC3E}">
        <p14:creationId xmlns:p14="http://schemas.microsoft.com/office/powerpoint/2010/main" val="2609102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7B913-E14B-AE5A-0073-490F8DE92B2B}"/>
              </a:ext>
            </a:extLst>
          </p:cNvPr>
          <p:cNvSpPr>
            <a:spLocks noGrp="1"/>
          </p:cNvSpPr>
          <p:nvPr>
            <p:ph type="title"/>
          </p:nvPr>
        </p:nvSpPr>
        <p:spPr/>
        <p:txBody>
          <a:bodyPr/>
          <a:lstStyle/>
          <a:p>
            <a:r>
              <a:rPr lang="en-CA" dirty="0"/>
              <a:t>Prompt Engineering</a:t>
            </a:r>
          </a:p>
        </p:txBody>
      </p:sp>
      <p:sp>
        <p:nvSpPr>
          <p:cNvPr id="3" name="Content Placeholder 2">
            <a:extLst>
              <a:ext uri="{FF2B5EF4-FFF2-40B4-BE49-F238E27FC236}">
                <a16:creationId xmlns:a16="http://schemas.microsoft.com/office/drawing/2014/main" id="{E8FFFFA9-4870-7CF0-CFB6-09D11F16521A}"/>
              </a:ext>
            </a:extLst>
          </p:cNvPr>
          <p:cNvSpPr>
            <a:spLocks noGrp="1"/>
          </p:cNvSpPr>
          <p:nvPr>
            <p:ph idx="1"/>
          </p:nvPr>
        </p:nvSpPr>
        <p:spPr/>
        <p:txBody>
          <a:bodyPr/>
          <a:lstStyle/>
          <a:p>
            <a:r>
              <a:rPr lang="en-US" dirty="0"/>
              <a:t>Prompt engineering refers to the techniques used by users to interact effectively with large language models.</a:t>
            </a:r>
          </a:p>
          <a:p>
            <a:r>
              <a:rPr lang="en-US" dirty="0"/>
              <a:t>It involves crafting questions, statements, or instructions that guide the model to produce the desired output.</a:t>
            </a:r>
          </a:p>
          <a:p>
            <a:r>
              <a:rPr lang="en-US" dirty="0"/>
              <a:t>In the era of generative AI, prompt engineering is becoming one of the most important skills for business professionals.</a:t>
            </a:r>
            <a:endParaRPr lang="en-CA" dirty="0"/>
          </a:p>
          <a:p>
            <a:endParaRPr lang="en-CA" dirty="0"/>
          </a:p>
        </p:txBody>
      </p:sp>
      <p:sp>
        <p:nvSpPr>
          <p:cNvPr id="4" name="Footer Placeholder 3">
            <a:extLst>
              <a:ext uri="{FF2B5EF4-FFF2-40B4-BE49-F238E27FC236}">
                <a16:creationId xmlns:a16="http://schemas.microsoft.com/office/drawing/2014/main" id="{2540B5EE-5BB3-2F79-19DC-6B860AFAEBB5}"/>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69D2424D-00F0-AD19-2C75-45827DB3A56C}"/>
              </a:ext>
            </a:extLst>
          </p:cNvPr>
          <p:cNvSpPr>
            <a:spLocks noGrp="1"/>
          </p:cNvSpPr>
          <p:nvPr>
            <p:ph type="sldNum" sz="quarter" idx="12"/>
          </p:nvPr>
        </p:nvSpPr>
        <p:spPr/>
        <p:txBody>
          <a:bodyPr/>
          <a:lstStyle/>
          <a:p>
            <a:fld id="{F979D778-5668-409F-BE61-8F31D5437AFC}" type="slidenum">
              <a:rPr lang="en-CA" smtClean="0"/>
              <a:t>10</a:t>
            </a:fld>
            <a:endParaRPr lang="en-CA"/>
          </a:p>
        </p:txBody>
      </p:sp>
    </p:spTree>
    <p:extLst>
      <p:ext uri="{BB962C8B-B14F-4D97-AF65-F5344CB8AC3E}">
        <p14:creationId xmlns:p14="http://schemas.microsoft.com/office/powerpoint/2010/main" val="42454782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32991-950A-57FD-C93D-0FDE66CE5D26}"/>
              </a:ext>
            </a:extLst>
          </p:cNvPr>
          <p:cNvSpPr>
            <a:spLocks noGrp="1"/>
          </p:cNvSpPr>
          <p:nvPr>
            <p:ph type="title"/>
          </p:nvPr>
        </p:nvSpPr>
        <p:spPr/>
        <p:txBody>
          <a:bodyPr/>
          <a:lstStyle/>
          <a:p>
            <a:r>
              <a:rPr lang="en-CA" dirty="0"/>
              <a:t>Tips for Prompt Engineering</a:t>
            </a:r>
          </a:p>
        </p:txBody>
      </p:sp>
      <p:sp>
        <p:nvSpPr>
          <p:cNvPr id="3" name="Content Placeholder 2">
            <a:extLst>
              <a:ext uri="{FF2B5EF4-FFF2-40B4-BE49-F238E27FC236}">
                <a16:creationId xmlns:a16="http://schemas.microsoft.com/office/drawing/2014/main" id="{CB214A82-08AB-279C-4FE8-BC02F9EE3427}"/>
              </a:ext>
            </a:extLst>
          </p:cNvPr>
          <p:cNvSpPr>
            <a:spLocks noGrp="1"/>
          </p:cNvSpPr>
          <p:nvPr>
            <p:ph idx="1"/>
          </p:nvPr>
        </p:nvSpPr>
        <p:spPr/>
        <p:txBody>
          <a:bodyPr/>
          <a:lstStyle/>
          <a:p>
            <a:r>
              <a:rPr lang="en-US" dirty="0"/>
              <a:t>Be Specific</a:t>
            </a:r>
          </a:p>
          <a:p>
            <a:r>
              <a:rPr lang="en-US" dirty="0"/>
              <a:t>Provide Context</a:t>
            </a:r>
          </a:p>
          <a:p>
            <a:r>
              <a:rPr lang="en-US" dirty="0"/>
              <a:t>Use Examples(i.e. referred to as Few-Shot Learning)</a:t>
            </a:r>
          </a:p>
          <a:p>
            <a:r>
              <a:rPr lang="en-CA" dirty="0"/>
              <a:t>Iterate and Refine</a:t>
            </a:r>
          </a:p>
        </p:txBody>
      </p:sp>
      <p:sp>
        <p:nvSpPr>
          <p:cNvPr id="4" name="Footer Placeholder 3">
            <a:extLst>
              <a:ext uri="{FF2B5EF4-FFF2-40B4-BE49-F238E27FC236}">
                <a16:creationId xmlns:a16="http://schemas.microsoft.com/office/drawing/2014/main" id="{7B060D4C-262E-42C7-707B-BF3D06073BEB}"/>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a:extLst>
              <a:ext uri="{FF2B5EF4-FFF2-40B4-BE49-F238E27FC236}">
                <a16:creationId xmlns:a16="http://schemas.microsoft.com/office/drawing/2014/main" id="{23C7624C-28AC-4007-D437-CCB90FAC5EFA}"/>
              </a:ext>
            </a:extLst>
          </p:cNvPr>
          <p:cNvSpPr>
            <a:spLocks noGrp="1"/>
          </p:cNvSpPr>
          <p:nvPr>
            <p:ph type="sldNum" sz="quarter" idx="12"/>
          </p:nvPr>
        </p:nvSpPr>
        <p:spPr/>
        <p:txBody>
          <a:bodyPr/>
          <a:lstStyle/>
          <a:p>
            <a:fld id="{F979D778-5668-409F-BE61-8F31D5437AFC}" type="slidenum">
              <a:rPr lang="en-CA" smtClean="0"/>
              <a:t>11</a:t>
            </a:fld>
            <a:endParaRPr lang="en-CA"/>
          </a:p>
        </p:txBody>
      </p:sp>
    </p:spTree>
    <p:extLst>
      <p:ext uri="{BB962C8B-B14F-4D97-AF65-F5344CB8AC3E}">
        <p14:creationId xmlns:p14="http://schemas.microsoft.com/office/powerpoint/2010/main" val="25561067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6A589-D379-72CB-9CB5-9AAEEBF68A03}"/>
              </a:ext>
            </a:extLst>
          </p:cNvPr>
          <p:cNvSpPr>
            <a:spLocks noGrp="1"/>
          </p:cNvSpPr>
          <p:nvPr>
            <p:ph type="title"/>
          </p:nvPr>
        </p:nvSpPr>
        <p:spPr/>
        <p:txBody>
          <a:bodyPr/>
          <a:lstStyle/>
          <a:p>
            <a:r>
              <a:rPr lang="en-CA" dirty="0"/>
              <a:t>Prompt Engineering Example – Zero shot</a:t>
            </a:r>
          </a:p>
        </p:txBody>
      </p:sp>
      <p:sp>
        <p:nvSpPr>
          <p:cNvPr id="3" name="Content Placeholder 2">
            <a:extLst>
              <a:ext uri="{FF2B5EF4-FFF2-40B4-BE49-F238E27FC236}">
                <a16:creationId xmlns:a16="http://schemas.microsoft.com/office/drawing/2014/main" id="{3C05B4F4-BD0A-CB15-6740-88C97E46AFB5}"/>
              </a:ext>
            </a:extLst>
          </p:cNvPr>
          <p:cNvSpPr>
            <a:spLocks noGrp="1"/>
          </p:cNvSpPr>
          <p:nvPr>
            <p:ph idx="1"/>
          </p:nvPr>
        </p:nvSpPr>
        <p:spPr/>
        <p:txBody>
          <a:bodyPr/>
          <a:lstStyle/>
          <a:p>
            <a:r>
              <a:rPr lang="en-US" dirty="0"/>
              <a:t>Imagine you are an equity research analyst using an LLM to summarize a bank's earnings report. </a:t>
            </a:r>
          </a:p>
          <a:p>
            <a:r>
              <a:rPr lang="en-CA" dirty="0"/>
              <a:t>Here is the initial prompt of the analyst. </a:t>
            </a:r>
          </a:p>
          <a:p>
            <a:pPr lvl="1"/>
            <a:r>
              <a:rPr lang="en-US" dirty="0"/>
              <a:t>Summarize the following earning report “ABC Bank reported a net income of $2 billion for the third quarter, down 8% from the previous year. Revenue decreased by 5% to $10 billion, primarily due to lower trading income. The efficiency ratio worsened to 60%. The bank also reported an increase in non-performing loans, which rose by 20% compared to last year.”</a:t>
            </a:r>
            <a:endParaRPr lang="en-CA" dirty="0"/>
          </a:p>
        </p:txBody>
      </p:sp>
      <p:sp>
        <p:nvSpPr>
          <p:cNvPr id="4" name="Footer Placeholder 3">
            <a:extLst>
              <a:ext uri="{FF2B5EF4-FFF2-40B4-BE49-F238E27FC236}">
                <a16:creationId xmlns:a16="http://schemas.microsoft.com/office/drawing/2014/main" id="{8A676ADE-D5FF-CE6C-DE8A-70141354CF1B}"/>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BB13BE9F-A2A6-F268-492D-597485921CCF}"/>
              </a:ext>
            </a:extLst>
          </p:cNvPr>
          <p:cNvSpPr>
            <a:spLocks noGrp="1"/>
          </p:cNvSpPr>
          <p:nvPr>
            <p:ph type="sldNum" sz="quarter" idx="12"/>
          </p:nvPr>
        </p:nvSpPr>
        <p:spPr/>
        <p:txBody>
          <a:bodyPr/>
          <a:lstStyle/>
          <a:p>
            <a:fld id="{F979D778-5668-409F-BE61-8F31D5437AFC}" type="slidenum">
              <a:rPr lang="en-CA" smtClean="0"/>
              <a:t>12</a:t>
            </a:fld>
            <a:endParaRPr lang="en-CA"/>
          </a:p>
        </p:txBody>
      </p:sp>
    </p:spTree>
    <p:extLst>
      <p:ext uri="{BB962C8B-B14F-4D97-AF65-F5344CB8AC3E}">
        <p14:creationId xmlns:p14="http://schemas.microsoft.com/office/powerpoint/2010/main" val="1627641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7E94-5034-F048-4D30-838D9487BF42}"/>
              </a:ext>
            </a:extLst>
          </p:cNvPr>
          <p:cNvSpPr>
            <a:spLocks noGrp="1"/>
          </p:cNvSpPr>
          <p:nvPr>
            <p:ph type="title"/>
          </p:nvPr>
        </p:nvSpPr>
        <p:spPr/>
        <p:txBody>
          <a:bodyPr/>
          <a:lstStyle/>
          <a:p>
            <a:r>
              <a:rPr lang="en-CA" dirty="0"/>
              <a:t>Prompt Engineering Example – Zero shot</a:t>
            </a:r>
          </a:p>
        </p:txBody>
      </p:sp>
      <p:sp>
        <p:nvSpPr>
          <p:cNvPr id="3" name="Content Placeholder 2">
            <a:extLst>
              <a:ext uri="{FF2B5EF4-FFF2-40B4-BE49-F238E27FC236}">
                <a16:creationId xmlns:a16="http://schemas.microsoft.com/office/drawing/2014/main" id="{118BF653-6236-D339-B63B-4995EDBABE69}"/>
              </a:ext>
            </a:extLst>
          </p:cNvPr>
          <p:cNvSpPr>
            <a:spLocks noGrp="1"/>
          </p:cNvSpPr>
          <p:nvPr>
            <p:ph idx="1"/>
          </p:nvPr>
        </p:nvSpPr>
        <p:spPr/>
        <p:txBody>
          <a:bodyPr/>
          <a:lstStyle/>
          <a:p>
            <a:r>
              <a:rPr lang="en-US" dirty="0"/>
              <a:t>Model Response:</a:t>
            </a:r>
          </a:p>
          <a:p>
            <a:pPr lvl="1"/>
            <a:r>
              <a:rPr lang="en-US" dirty="0"/>
              <a:t>ABC Bank reported a net income of $2 billion for the third quarter, down 8% from the previous year. Revenue decreased by 5% to $10 billion</a:t>
            </a:r>
          </a:p>
          <a:p>
            <a:pPr lvl="1"/>
            <a:endParaRPr lang="en-US" dirty="0"/>
          </a:p>
          <a:p>
            <a:r>
              <a:rPr lang="en-US" dirty="0"/>
              <a:t>The answer is missing key details like the efficiency ratio and the increase in non-performing loans</a:t>
            </a:r>
            <a:endParaRPr lang="en-CA" dirty="0"/>
          </a:p>
        </p:txBody>
      </p:sp>
      <p:sp>
        <p:nvSpPr>
          <p:cNvPr id="4" name="Footer Placeholder 3">
            <a:extLst>
              <a:ext uri="{FF2B5EF4-FFF2-40B4-BE49-F238E27FC236}">
                <a16:creationId xmlns:a16="http://schemas.microsoft.com/office/drawing/2014/main" id="{3BEB4379-B149-8953-2A50-6F094AC65EFB}"/>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61968074-035B-B2B7-7F28-E14FEA7CD6A1}"/>
              </a:ext>
            </a:extLst>
          </p:cNvPr>
          <p:cNvSpPr>
            <a:spLocks noGrp="1"/>
          </p:cNvSpPr>
          <p:nvPr>
            <p:ph type="sldNum" sz="quarter" idx="12"/>
          </p:nvPr>
        </p:nvSpPr>
        <p:spPr/>
        <p:txBody>
          <a:bodyPr/>
          <a:lstStyle/>
          <a:p>
            <a:fld id="{F979D778-5668-409F-BE61-8F31D5437AFC}" type="slidenum">
              <a:rPr lang="en-CA" smtClean="0"/>
              <a:t>13</a:t>
            </a:fld>
            <a:endParaRPr lang="en-CA"/>
          </a:p>
        </p:txBody>
      </p:sp>
    </p:spTree>
    <p:extLst>
      <p:ext uri="{BB962C8B-B14F-4D97-AF65-F5344CB8AC3E}">
        <p14:creationId xmlns:p14="http://schemas.microsoft.com/office/powerpoint/2010/main" val="648353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25AD6-9D57-A500-73B3-2C2EFCDB94A9}"/>
              </a:ext>
            </a:extLst>
          </p:cNvPr>
          <p:cNvSpPr>
            <a:spLocks noGrp="1"/>
          </p:cNvSpPr>
          <p:nvPr>
            <p:ph type="title"/>
          </p:nvPr>
        </p:nvSpPr>
        <p:spPr/>
        <p:txBody>
          <a:bodyPr/>
          <a:lstStyle/>
          <a:p>
            <a:r>
              <a:rPr lang="en-CA" dirty="0"/>
              <a:t>Prompt Engineering Example – A one shot prompt</a:t>
            </a:r>
          </a:p>
        </p:txBody>
      </p:sp>
      <p:sp>
        <p:nvSpPr>
          <p:cNvPr id="3" name="Content Placeholder 2">
            <a:extLst>
              <a:ext uri="{FF2B5EF4-FFF2-40B4-BE49-F238E27FC236}">
                <a16:creationId xmlns:a16="http://schemas.microsoft.com/office/drawing/2014/main" id="{F850F94F-1D83-334F-CD12-29B163FB6E82}"/>
              </a:ext>
            </a:extLst>
          </p:cNvPr>
          <p:cNvSpPr>
            <a:spLocks noGrp="1"/>
          </p:cNvSpPr>
          <p:nvPr>
            <p:ph idx="1"/>
          </p:nvPr>
        </p:nvSpPr>
        <p:spPr/>
        <p:txBody>
          <a:bodyPr/>
          <a:lstStyle/>
          <a:p>
            <a:r>
              <a:rPr lang="en-US" dirty="0"/>
              <a:t>Improving the prompt by adding the following:</a:t>
            </a:r>
          </a:p>
          <a:p>
            <a:pPr lvl="1"/>
            <a:r>
              <a:rPr lang="en-US" dirty="0"/>
              <a:t>Here is an example of summaries for earnings reports:</a:t>
            </a:r>
          </a:p>
          <a:p>
            <a:pPr lvl="1"/>
            <a:r>
              <a:rPr lang="en-US" dirty="0"/>
              <a:t>Report: "XYZ Bank's quarterly earnings showed a net income of $1.5 billion, up 10% from the previous year. Revenue increased by 8% to $6 billion, driven by strong growth in its retail banking division. The efficiency ratio improved to 55%, and non-performing loans decreased by 15%."</a:t>
            </a:r>
          </a:p>
          <a:p>
            <a:pPr lvl="1"/>
            <a:r>
              <a:rPr lang="en-US" dirty="0"/>
              <a:t>Summary: "XYZ Bank's quarterly earnings showed a 10% increase in net income to $1.5 billion, with revenue up 8% to $6 billion. The efficiency ratio improved to 55%, and non-performing loans decreased by 15%."</a:t>
            </a:r>
          </a:p>
        </p:txBody>
      </p:sp>
      <p:sp>
        <p:nvSpPr>
          <p:cNvPr id="4" name="Footer Placeholder 3">
            <a:extLst>
              <a:ext uri="{FF2B5EF4-FFF2-40B4-BE49-F238E27FC236}">
                <a16:creationId xmlns:a16="http://schemas.microsoft.com/office/drawing/2014/main" id="{10662D2A-5F3E-B259-589D-1A9C652E867A}"/>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9F8D6E66-257C-A303-9DDE-A3B3A93F900D}"/>
              </a:ext>
            </a:extLst>
          </p:cNvPr>
          <p:cNvSpPr>
            <a:spLocks noGrp="1"/>
          </p:cNvSpPr>
          <p:nvPr>
            <p:ph type="sldNum" sz="quarter" idx="12"/>
          </p:nvPr>
        </p:nvSpPr>
        <p:spPr/>
        <p:txBody>
          <a:bodyPr/>
          <a:lstStyle/>
          <a:p>
            <a:fld id="{F979D778-5668-409F-BE61-8F31D5437AFC}" type="slidenum">
              <a:rPr lang="en-CA" smtClean="0"/>
              <a:t>14</a:t>
            </a:fld>
            <a:endParaRPr lang="en-CA"/>
          </a:p>
        </p:txBody>
      </p:sp>
    </p:spTree>
    <p:extLst>
      <p:ext uri="{BB962C8B-B14F-4D97-AF65-F5344CB8AC3E}">
        <p14:creationId xmlns:p14="http://schemas.microsoft.com/office/powerpoint/2010/main" val="3467113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43E2E-2840-442B-72E2-7CA5C0B17B4C}"/>
              </a:ext>
            </a:extLst>
          </p:cNvPr>
          <p:cNvSpPr>
            <a:spLocks noGrp="1"/>
          </p:cNvSpPr>
          <p:nvPr>
            <p:ph type="title"/>
          </p:nvPr>
        </p:nvSpPr>
        <p:spPr/>
        <p:txBody>
          <a:bodyPr/>
          <a:lstStyle/>
          <a:p>
            <a:r>
              <a:rPr lang="en-US" dirty="0"/>
              <a:t>Prompt Engineering Example – Improved response</a:t>
            </a:r>
            <a:endParaRPr lang="en-CA" dirty="0"/>
          </a:p>
        </p:txBody>
      </p:sp>
      <p:sp>
        <p:nvSpPr>
          <p:cNvPr id="3" name="Content Placeholder 2">
            <a:extLst>
              <a:ext uri="{FF2B5EF4-FFF2-40B4-BE49-F238E27FC236}">
                <a16:creationId xmlns:a16="http://schemas.microsoft.com/office/drawing/2014/main" id="{977C8115-46EE-0069-13EE-1AE6A94557AC}"/>
              </a:ext>
            </a:extLst>
          </p:cNvPr>
          <p:cNvSpPr>
            <a:spLocks noGrp="1"/>
          </p:cNvSpPr>
          <p:nvPr>
            <p:ph idx="1"/>
          </p:nvPr>
        </p:nvSpPr>
        <p:spPr/>
        <p:txBody>
          <a:bodyPr/>
          <a:lstStyle/>
          <a:p>
            <a:r>
              <a:rPr lang="en-US" dirty="0"/>
              <a:t>Model Response:</a:t>
            </a:r>
          </a:p>
          <a:p>
            <a:pPr lvl="1"/>
            <a:r>
              <a:rPr lang="en-US" dirty="0"/>
              <a:t>ABC Bank's third-quarter earnings showed a net income of $2 billion, down 8% from the previous year. Revenue decreased by 5% to $10 billion due to lower trading income. The efficiency ratio worsened to 60%, and non-performing loans increased by 20%.</a:t>
            </a:r>
          </a:p>
        </p:txBody>
      </p:sp>
      <p:sp>
        <p:nvSpPr>
          <p:cNvPr id="4" name="Footer Placeholder 3">
            <a:extLst>
              <a:ext uri="{FF2B5EF4-FFF2-40B4-BE49-F238E27FC236}">
                <a16:creationId xmlns:a16="http://schemas.microsoft.com/office/drawing/2014/main" id="{39F3F309-CB36-2DAE-97A9-118E048FA784}"/>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0D0FCF8A-A526-5AA3-37E4-222D068BC6CA}"/>
              </a:ext>
            </a:extLst>
          </p:cNvPr>
          <p:cNvSpPr>
            <a:spLocks noGrp="1"/>
          </p:cNvSpPr>
          <p:nvPr>
            <p:ph type="sldNum" sz="quarter" idx="12"/>
          </p:nvPr>
        </p:nvSpPr>
        <p:spPr/>
        <p:txBody>
          <a:bodyPr/>
          <a:lstStyle/>
          <a:p>
            <a:fld id="{F979D778-5668-409F-BE61-8F31D5437AFC}" type="slidenum">
              <a:rPr lang="en-CA" smtClean="0"/>
              <a:t>15</a:t>
            </a:fld>
            <a:endParaRPr lang="en-CA"/>
          </a:p>
        </p:txBody>
      </p:sp>
    </p:spTree>
    <p:extLst>
      <p:ext uri="{BB962C8B-B14F-4D97-AF65-F5344CB8AC3E}">
        <p14:creationId xmlns:p14="http://schemas.microsoft.com/office/powerpoint/2010/main" val="7551517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FB797-AEE1-8636-83FC-2D7B3DC943D4}"/>
              </a:ext>
            </a:extLst>
          </p:cNvPr>
          <p:cNvSpPr>
            <a:spLocks noGrp="1"/>
          </p:cNvSpPr>
          <p:nvPr>
            <p:ph type="title"/>
          </p:nvPr>
        </p:nvSpPr>
        <p:spPr/>
        <p:txBody>
          <a:bodyPr/>
          <a:lstStyle/>
          <a:p>
            <a:r>
              <a:rPr lang="en-CA" dirty="0"/>
              <a:t>Case Study: Financial News Analysis Automation</a:t>
            </a:r>
          </a:p>
        </p:txBody>
      </p:sp>
      <p:sp>
        <p:nvSpPr>
          <p:cNvPr id="3" name="Content Placeholder 2">
            <a:extLst>
              <a:ext uri="{FF2B5EF4-FFF2-40B4-BE49-F238E27FC236}">
                <a16:creationId xmlns:a16="http://schemas.microsoft.com/office/drawing/2014/main" id="{752A710F-4C66-98C9-6CBE-DEE0F788A2A0}"/>
              </a:ext>
            </a:extLst>
          </p:cNvPr>
          <p:cNvSpPr>
            <a:spLocks noGrp="1"/>
          </p:cNvSpPr>
          <p:nvPr>
            <p:ph idx="1"/>
          </p:nvPr>
        </p:nvSpPr>
        <p:spPr/>
        <p:txBody>
          <a:bodyPr/>
          <a:lstStyle/>
          <a:p>
            <a:r>
              <a:rPr lang="en-US" dirty="0"/>
              <a:t>Consider a financial analyst who needs to monitor company news,</a:t>
            </a:r>
            <a:r>
              <a:rPr lang="en-CA" dirty="0"/>
              <a:t> </a:t>
            </a:r>
            <a:r>
              <a:rPr lang="en-US" dirty="0"/>
              <a:t>summarize key developments, assess their impact, and prepare reports for clients or internal stakeholders</a:t>
            </a:r>
          </a:p>
          <a:p>
            <a:r>
              <a:rPr lang="en-US" dirty="0"/>
              <a:t>Traditionally, this would involve reading numerous articles, manually extracting relevant information, and writing summaries</a:t>
            </a:r>
          </a:p>
          <a:p>
            <a:r>
              <a:rPr lang="en-US" dirty="0"/>
              <a:t>This is a time-consuming process that requires significant domain expertise</a:t>
            </a:r>
            <a:endParaRPr lang="en-CA" dirty="0"/>
          </a:p>
        </p:txBody>
      </p:sp>
      <p:sp>
        <p:nvSpPr>
          <p:cNvPr id="4" name="Footer Placeholder 3">
            <a:extLst>
              <a:ext uri="{FF2B5EF4-FFF2-40B4-BE49-F238E27FC236}">
                <a16:creationId xmlns:a16="http://schemas.microsoft.com/office/drawing/2014/main" id="{1715C323-9DB0-791E-603B-00F0EB5F4393}"/>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a:extLst>
              <a:ext uri="{FF2B5EF4-FFF2-40B4-BE49-F238E27FC236}">
                <a16:creationId xmlns:a16="http://schemas.microsoft.com/office/drawing/2014/main" id="{F9F2DC57-9071-B9DE-D631-E9C12562AE64}"/>
              </a:ext>
            </a:extLst>
          </p:cNvPr>
          <p:cNvSpPr>
            <a:spLocks noGrp="1"/>
          </p:cNvSpPr>
          <p:nvPr>
            <p:ph type="sldNum" sz="quarter" idx="12"/>
          </p:nvPr>
        </p:nvSpPr>
        <p:spPr/>
        <p:txBody>
          <a:bodyPr/>
          <a:lstStyle/>
          <a:p>
            <a:fld id="{F979D778-5668-409F-BE61-8F31D5437AFC}" type="slidenum">
              <a:rPr lang="en-CA" smtClean="0"/>
              <a:t>16</a:t>
            </a:fld>
            <a:endParaRPr lang="en-CA"/>
          </a:p>
        </p:txBody>
      </p:sp>
    </p:spTree>
    <p:extLst>
      <p:ext uri="{BB962C8B-B14F-4D97-AF65-F5344CB8AC3E}">
        <p14:creationId xmlns:p14="http://schemas.microsoft.com/office/powerpoint/2010/main" val="10593836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F7D3F-387C-73E1-18DC-47ACA195324D}"/>
              </a:ext>
            </a:extLst>
          </p:cNvPr>
          <p:cNvSpPr>
            <a:spLocks noGrp="1"/>
          </p:cNvSpPr>
          <p:nvPr>
            <p:ph type="title"/>
          </p:nvPr>
        </p:nvSpPr>
        <p:spPr/>
        <p:txBody>
          <a:bodyPr/>
          <a:lstStyle/>
          <a:p>
            <a:r>
              <a:rPr lang="en-US" dirty="0"/>
              <a:t>Case Study Cont.’: LLM-powered financial news analysis system</a:t>
            </a:r>
            <a:endParaRPr lang="en-CA" dirty="0"/>
          </a:p>
        </p:txBody>
      </p:sp>
      <p:sp>
        <p:nvSpPr>
          <p:cNvPr id="3" name="Content Placeholder 2">
            <a:extLst>
              <a:ext uri="{FF2B5EF4-FFF2-40B4-BE49-F238E27FC236}">
                <a16:creationId xmlns:a16="http://schemas.microsoft.com/office/drawing/2014/main" id="{740739AA-0ACE-6EFF-8613-BB6E0F8937A7}"/>
              </a:ext>
            </a:extLst>
          </p:cNvPr>
          <p:cNvSpPr>
            <a:spLocks noGrp="1"/>
          </p:cNvSpPr>
          <p:nvPr>
            <p:ph idx="1"/>
          </p:nvPr>
        </p:nvSpPr>
        <p:spPr/>
        <p:txBody>
          <a:bodyPr/>
          <a:lstStyle/>
          <a:p>
            <a:r>
              <a:rPr lang="en-CA" dirty="0"/>
              <a:t>News Collection and Processing</a:t>
            </a:r>
          </a:p>
          <a:p>
            <a:r>
              <a:rPr lang="en-CA" dirty="0"/>
              <a:t>LLM Analysis:</a:t>
            </a:r>
          </a:p>
          <a:p>
            <a:pPr lvl="1"/>
            <a:r>
              <a:rPr lang="en-US" dirty="0"/>
              <a:t>Extract key information points</a:t>
            </a:r>
          </a:p>
          <a:p>
            <a:pPr lvl="1"/>
            <a:r>
              <a:rPr lang="en-US" dirty="0"/>
              <a:t>Assess the likely impact on the company</a:t>
            </a:r>
          </a:p>
          <a:p>
            <a:pPr lvl="1"/>
            <a:r>
              <a:rPr lang="en-US" dirty="0"/>
              <a:t>Assign confidence scores to its analysis</a:t>
            </a:r>
          </a:p>
          <a:p>
            <a:r>
              <a:rPr lang="en-CA" dirty="0"/>
              <a:t>Comprehensive Reporting</a:t>
            </a:r>
          </a:p>
        </p:txBody>
      </p:sp>
      <p:sp>
        <p:nvSpPr>
          <p:cNvPr id="4" name="Footer Placeholder 3">
            <a:extLst>
              <a:ext uri="{FF2B5EF4-FFF2-40B4-BE49-F238E27FC236}">
                <a16:creationId xmlns:a16="http://schemas.microsoft.com/office/drawing/2014/main" id="{FEFD9A41-3F4F-5CA8-93D5-02B6D431F177}"/>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21AADA92-EF2D-C34E-D4E3-A1296CA670F3}"/>
              </a:ext>
            </a:extLst>
          </p:cNvPr>
          <p:cNvSpPr>
            <a:spLocks noGrp="1"/>
          </p:cNvSpPr>
          <p:nvPr>
            <p:ph type="sldNum" sz="quarter" idx="12"/>
          </p:nvPr>
        </p:nvSpPr>
        <p:spPr/>
        <p:txBody>
          <a:bodyPr/>
          <a:lstStyle/>
          <a:p>
            <a:fld id="{F979D778-5668-409F-BE61-8F31D5437AFC}" type="slidenum">
              <a:rPr lang="en-CA" smtClean="0"/>
              <a:t>17</a:t>
            </a:fld>
            <a:endParaRPr lang="en-CA"/>
          </a:p>
        </p:txBody>
      </p:sp>
    </p:spTree>
    <p:extLst>
      <p:ext uri="{BB962C8B-B14F-4D97-AF65-F5344CB8AC3E}">
        <p14:creationId xmlns:p14="http://schemas.microsoft.com/office/powerpoint/2010/main" val="1080741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C7805-1520-AE7F-D61A-7375C74067C4}"/>
              </a:ext>
            </a:extLst>
          </p:cNvPr>
          <p:cNvSpPr>
            <a:spLocks noGrp="1"/>
          </p:cNvSpPr>
          <p:nvPr>
            <p:ph type="title"/>
          </p:nvPr>
        </p:nvSpPr>
        <p:spPr/>
        <p:txBody>
          <a:bodyPr/>
          <a:lstStyle/>
          <a:p>
            <a:r>
              <a:rPr lang="en-US" dirty="0"/>
              <a:t>Case Study Cont.’: LLM-powered financial news analysis system – Sample Prompt</a:t>
            </a:r>
            <a:endParaRPr lang="en-CA" dirty="0"/>
          </a:p>
        </p:txBody>
      </p:sp>
      <p:sp>
        <p:nvSpPr>
          <p:cNvPr id="3" name="Content Placeholder 2">
            <a:extLst>
              <a:ext uri="{FF2B5EF4-FFF2-40B4-BE49-F238E27FC236}">
                <a16:creationId xmlns:a16="http://schemas.microsoft.com/office/drawing/2014/main" id="{B9F502AB-5FC8-F3F0-7284-E848EA287FF4}"/>
              </a:ext>
            </a:extLst>
          </p:cNvPr>
          <p:cNvSpPr>
            <a:spLocks noGrp="1"/>
          </p:cNvSpPr>
          <p:nvPr>
            <p:ph idx="1"/>
          </p:nvPr>
        </p:nvSpPr>
        <p:spPr/>
        <p:txBody>
          <a:bodyPr/>
          <a:lstStyle/>
          <a:p>
            <a:r>
              <a:rPr lang="en-US" dirty="0"/>
              <a:t>Here are several news articles about TSLA. Please provide a comprehensive summary that:</a:t>
            </a:r>
          </a:p>
          <a:p>
            <a:pPr lvl="1"/>
            <a:r>
              <a:rPr lang="en-US" dirty="0"/>
              <a:t>Identifies the main themes and developments across all articles</a:t>
            </a:r>
          </a:p>
          <a:p>
            <a:pPr lvl="1"/>
            <a:r>
              <a:rPr lang="en-US" dirty="0"/>
              <a:t>Highlights any significant trends or patterns</a:t>
            </a:r>
          </a:p>
          <a:p>
            <a:pPr lvl="1"/>
            <a:r>
              <a:rPr lang="en-US" dirty="0"/>
              <a:t>Notes any potential implications for the company</a:t>
            </a:r>
          </a:p>
          <a:p>
            <a:pPr lvl="1"/>
            <a:r>
              <a:rPr lang="en-US" dirty="0"/>
              <a:t>Provides a balanced perspective of positive and negative developments</a:t>
            </a:r>
          </a:p>
          <a:p>
            <a:pPr lvl="1"/>
            <a:r>
              <a:rPr lang="en-US" dirty="0"/>
              <a:t>Concludes with key takeaways for investors</a:t>
            </a:r>
          </a:p>
          <a:p>
            <a:r>
              <a:rPr lang="en-US" dirty="0"/>
              <a:t>Articles:</a:t>
            </a:r>
          </a:p>
          <a:p>
            <a:pPr lvl="1"/>
            <a:r>
              <a:rPr lang="en-US" dirty="0"/>
              <a:t>[2022-12-15] "For Tesla Investors, the Nightmare of Musk's Stock Sales Won't Stop. Elon Musk Sold More Tesla..."</a:t>
            </a:r>
          </a:p>
          <a:p>
            <a:pPr lvl="1"/>
            <a:r>
              <a:rPr lang="en-US" dirty="0"/>
              <a:t>[2022-12-12] "Tesla's brand image is in the red, just like Tesla stock. How consumers see Tesla looks to be suffering..."</a:t>
            </a:r>
            <a:endParaRPr lang="en-CA" dirty="0"/>
          </a:p>
        </p:txBody>
      </p:sp>
      <p:sp>
        <p:nvSpPr>
          <p:cNvPr id="4" name="Footer Placeholder 3">
            <a:extLst>
              <a:ext uri="{FF2B5EF4-FFF2-40B4-BE49-F238E27FC236}">
                <a16:creationId xmlns:a16="http://schemas.microsoft.com/office/drawing/2014/main" id="{6407AD98-B25B-B688-C665-14AE18AD90C3}"/>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F5BA3F61-E027-EB4A-6F46-CF165A562556}"/>
              </a:ext>
            </a:extLst>
          </p:cNvPr>
          <p:cNvSpPr>
            <a:spLocks noGrp="1"/>
          </p:cNvSpPr>
          <p:nvPr>
            <p:ph type="sldNum" sz="quarter" idx="12"/>
          </p:nvPr>
        </p:nvSpPr>
        <p:spPr/>
        <p:txBody>
          <a:bodyPr/>
          <a:lstStyle/>
          <a:p>
            <a:fld id="{F979D778-5668-409F-BE61-8F31D5437AFC}" type="slidenum">
              <a:rPr lang="en-CA" smtClean="0"/>
              <a:t>18</a:t>
            </a:fld>
            <a:endParaRPr lang="en-CA" dirty="0"/>
          </a:p>
        </p:txBody>
      </p:sp>
    </p:spTree>
    <p:extLst>
      <p:ext uri="{BB962C8B-B14F-4D97-AF65-F5344CB8AC3E}">
        <p14:creationId xmlns:p14="http://schemas.microsoft.com/office/powerpoint/2010/main" val="11631899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57507-6E7E-A22E-61B7-77CA89F945A8}"/>
              </a:ext>
            </a:extLst>
          </p:cNvPr>
          <p:cNvSpPr>
            <a:spLocks noGrp="1"/>
          </p:cNvSpPr>
          <p:nvPr>
            <p:ph type="title"/>
          </p:nvPr>
        </p:nvSpPr>
        <p:spPr/>
        <p:txBody>
          <a:bodyPr/>
          <a:lstStyle/>
          <a:p>
            <a:r>
              <a:rPr lang="en-CA" dirty="0"/>
              <a:t>LLM Automated Generated Report(Page 240-244)</a:t>
            </a:r>
          </a:p>
        </p:txBody>
      </p:sp>
      <p:sp>
        <p:nvSpPr>
          <p:cNvPr id="3" name="Content Placeholder 2">
            <a:extLst>
              <a:ext uri="{FF2B5EF4-FFF2-40B4-BE49-F238E27FC236}">
                <a16:creationId xmlns:a16="http://schemas.microsoft.com/office/drawing/2014/main" id="{14524E7D-D9C1-5512-9551-65757A3E45E7}"/>
              </a:ext>
            </a:extLst>
          </p:cNvPr>
          <p:cNvSpPr>
            <a:spLocks noGrp="1"/>
          </p:cNvSpPr>
          <p:nvPr>
            <p:ph idx="1"/>
          </p:nvPr>
        </p:nvSpPr>
        <p:spPr/>
        <p:txBody>
          <a:bodyPr/>
          <a:lstStyle/>
          <a:p>
            <a:r>
              <a:rPr lang="en-US" dirty="0"/>
              <a:t>An automatic generated report from this workflow: </a:t>
            </a:r>
          </a:p>
          <a:p>
            <a:pPr lvl="1"/>
            <a:r>
              <a:rPr lang="en-US" dirty="0"/>
              <a:t>Key Takeaways for Investors:</a:t>
            </a:r>
          </a:p>
          <a:p>
            <a:pPr lvl="1"/>
            <a:r>
              <a:rPr lang="en-US" dirty="0"/>
              <a:t>Monitor the development and potential implications of Tesla's partnership with Ford</a:t>
            </a:r>
          </a:p>
          <a:p>
            <a:pPr lvl="1"/>
            <a:r>
              <a:rPr lang="en-US" dirty="0"/>
              <a:t>Be aware of the potential risks associated with Musk's actions, such as stock sales and involvement with Twitter, which may impact Tesla's stock price and brand image</a:t>
            </a:r>
          </a:p>
          <a:p>
            <a:pPr lvl="1"/>
            <a:r>
              <a:rPr lang="en-US" dirty="0"/>
              <a:t>Keep an eye on the competitive landscape in the EV market, as rivals like Nio make moves that could affect Tesla's position</a:t>
            </a:r>
          </a:p>
          <a:p>
            <a:pPr lvl="1"/>
            <a:r>
              <a:rPr lang="en-US" dirty="0"/>
              <a:t>Consider the overall market context, including the strong performance of other sectors like coal, when evaluating Tesla's stock performance and potential</a:t>
            </a:r>
            <a:endParaRPr lang="en-CA" dirty="0"/>
          </a:p>
        </p:txBody>
      </p:sp>
      <p:sp>
        <p:nvSpPr>
          <p:cNvPr id="4" name="Footer Placeholder 3">
            <a:extLst>
              <a:ext uri="{FF2B5EF4-FFF2-40B4-BE49-F238E27FC236}">
                <a16:creationId xmlns:a16="http://schemas.microsoft.com/office/drawing/2014/main" id="{69D16615-5C2D-D986-1A24-58A0326EEA78}"/>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1D6B6864-E1E3-1A70-3898-E377ED37CBF7}"/>
              </a:ext>
            </a:extLst>
          </p:cNvPr>
          <p:cNvSpPr>
            <a:spLocks noGrp="1"/>
          </p:cNvSpPr>
          <p:nvPr>
            <p:ph type="sldNum" sz="quarter" idx="12"/>
          </p:nvPr>
        </p:nvSpPr>
        <p:spPr/>
        <p:txBody>
          <a:bodyPr/>
          <a:lstStyle/>
          <a:p>
            <a:fld id="{F979D778-5668-409F-BE61-8F31D5437AFC}" type="slidenum">
              <a:rPr lang="en-CA" smtClean="0"/>
              <a:t>19</a:t>
            </a:fld>
            <a:endParaRPr lang="en-CA"/>
          </a:p>
        </p:txBody>
      </p:sp>
    </p:spTree>
    <p:extLst>
      <p:ext uri="{BB962C8B-B14F-4D97-AF65-F5344CB8AC3E}">
        <p14:creationId xmlns:p14="http://schemas.microsoft.com/office/powerpoint/2010/main" val="1040840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Significant Milestone of AI</a:t>
            </a:r>
          </a:p>
        </p:txBody>
      </p:sp>
      <p:sp>
        <p:nvSpPr>
          <p:cNvPr id="3" name="Content Placeholder 2"/>
          <p:cNvSpPr>
            <a:spLocks noGrp="1"/>
          </p:cNvSpPr>
          <p:nvPr>
            <p:ph idx="1"/>
          </p:nvPr>
        </p:nvSpPr>
        <p:spPr/>
        <p:txBody>
          <a:bodyPr/>
          <a:lstStyle/>
          <a:p>
            <a:r>
              <a:rPr lang="en-US" dirty="0"/>
              <a:t>Artificial Intelligence(AI) is a broad field of computer science dedicated to creating systems capable of performing tasks that would normally require human intelligence.</a:t>
            </a:r>
          </a:p>
          <a:p>
            <a:pPr lvl="1"/>
            <a:r>
              <a:rPr lang="en-US" dirty="0"/>
              <a:t>Such as understanding natural language, recognizing patterns, solving problems, and making decisions.</a:t>
            </a:r>
          </a:p>
          <a:p>
            <a:pPr marL="342900" lvl="1" indent="0">
              <a:buNone/>
            </a:pPr>
            <a:endParaRPr lang="en-US" dirty="0"/>
          </a:p>
          <a:p>
            <a:r>
              <a:rPr lang="en-US" dirty="0"/>
              <a:t>The launch of ChatGPT in 2022 enabled users to interact with an NLP model using human language to accomplish various tasks and shed light on how AI might shape the future economy and the human role in business</a:t>
            </a:r>
          </a:p>
          <a:p>
            <a:endParaRPr lang="en-US" dirty="0"/>
          </a:p>
          <a:p>
            <a:r>
              <a:rPr lang="en-US" dirty="0"/>
              <a:t>This new branch of AI is typically referred to as “Generative AI”</a:t>
            </a:r>
          </a:p>
          <a:p>
            <a:pPr marL="342900" lvl="1" indent="0">
              <a:buNone/>
            </a:pPr>
            <a:endParaRPr lang="en-US" dirty="0"/>
          </a:p>
          <a:p>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2</a:t>
            </a:fld>
            <a:endParaRPr lang="en-CA"/>
          </a:p>
        </p:txBody>
      </p:sp>
    </p:spTree>
    <p:extLst>
      <p:ext uri="{BB962C8B-B14F-4D97-AF65-F5344CB8AC3E}">
        <p14:creationId xmlns:p14="http://schemas.microsoft.com/office/powerpoint/2010/main" val="13276418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4FF1C-49D5-706F-BFF0-9842E638A2DE}"/>
              </a:ext>
            </a:extLst>
          </p:cNvPr>
          <p:cNvSpPr>
            <a:spLocks noGrp="1"/>
          </p:cNvSpPr>
          <p:nvPr>
            <p:ph type="title"/>
          </p:nvPr>
        </p:nvSpPr>
        <p:spPr/>
        <p:txBody>
          <a:bodyPr/>
          <a:lstStyle/>
          <a:p>
            <a:r>
              <a:rPr lang="en-CA" dirty="0"/>
              <a:t>Computation cost vs. ML expertise</a:t>
            </a:r>
          </a:p>
        </p:txBody>
      </p:sp>
      <p:pic>
        <p:nvPicPr>
          <p:cNvPr id="7" name="Content Placeholder 6">
            <a:extLst>
              <a:ext uri="{FF2B5EF4-FFF2-40B4-BE49-F238E27FC236}">
                <a16:creationId xmlns:a16="http://schemas.microsoft.com/office/drawing/2014/main" id="{7218AA13-B6D2-DC2B-40A4-6E9D22F4CD63}"/>
              </a:ext>
            </a:extLst>
          </p:cNvPr>
          <p:cNvPicPr>
            <a:picLocks noGrp="1" noChangeAspect="1"/>
          </p:cNvPicPr>
          <p:nvPr>
            <p:ph idx="1"/>
          </p:nvPr>
        </p:nvPicPr>
        <p:blipFill>
          <a:blip r:embed="rId2"/>
          <a:stretch>
            <a:fillRect/>
          </a:stretch>
        </p:blipFill>
        <p:spPr>
          <a:xfrm>
            <a:off x="1158345" y="2147888"/>
            <a:ext cx="6827309" cy="4114800"/>
          </a:xfrm>
        </p:spPr>
      </p:pic>
      <p:sp>
        <p:nvSpPr>
          <p:cNvPr id="4" name="Footer Placeholder 3">
            <a:extLst>
              <a:ext uri="{FF2B5EF4-FFF2-40B4-BE49-F238E27FC236}">
                <a16:creationId xmlns:a16="http://schemas.microsoft.com/office/drawing/2014/main" id="{EDA48A26-387D-A823-C531-F4A6F2D4E756}"/>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7CB9A808-E6B6-B323-4C4C-BE8D0D182474}"/>
              </a:ext>
            </a:extLst>
          </p:cNvPr>
          <p:cNvSpPr>
            <a:spLocks noGrp="1"/>
          </p:cNvSpPr>
          <p:nvPr>
            <p:ph type="sldNum" sz="quarter" idx="12"/>
          </p:nvPr>
        </p:nvSpPr>
        <p:spPr/>
        <p:txBody>
          <a:bodyPr/>
          <a:lstStyle/>
          <a:p>
            <a:fld id="{F979D778-5668-409F-BE61-8F31D5437AFC}" type="slidenum">
              <a:rPr lang="en-CA" smtClean="0"/>
              <a:t>20</a:t>
            </a:fld>
            <a:endParaRPr lang="en-CA"/>
          </a:p>
        </p:txBody>
      </p:sp>
    </p:spTree>
    <p:extLst>
      <p:ext uri="{BB962C8B-B14F-4D97-AF65-F5344CB8AC3E}">
        <p14:creationId xmlns:p14="http://schemas.microsoft.com/office/powerpoint/2010/main" val="3543679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DB776-3A07-0DB4-B456-ED9D1E1C6421}"/>
              </a:ext>
            </a:extLst>
          </p:cNvPr>
          <p:cNvSpPr>
            <a:spLocks noGrp="1"/>
          </p:cNvSpPr>
          <p:nvPr>
            <p:ph type="title"/>
          </p:nvPr>
        </p:nvSpPr>
        <p:spPr/>
        <p:txBody>
          <a:bodyPr/>
          <a:lstStyle/>
          <a:p>
            <a:r>
              <a:rPr lang="en-CA" dirty="0"/>
              <a:t>LLM Agentic System</a:t>
            </a:r>
          </a:p>
        </p:txBody>
      </p:sp>
      <p:sp>
        <p:nvSpPr>
          <p:cNvPr id="3" name="Content Placeholder 2">
            <a:extLst>
              <a:ext uri="{FF2B5EF4-FFF2-40B4-BE49-F238E27FC236}">
                <a16:creationId xmlns:a16="http://schemas.microsoft.com/office/drawing/2014/main" id="{95B8E029-DE23-D84F-1AFC-275D9B8B25F3}"/>
              </a:ext>
            </a:extLst>
          </p:cNvPr>
          <p:cNvSpPr>
            <a:spLocks noGrp="1"/>
          </p:cNvSpPr>
          <p:nvPr>
            <p:ph idx="1"/>
          </p:nvPr>
        </p:nvSpPr>
        <p:spPr/>
        <p:txBody>
          <a:bodyPr/>
          <a:lstStyle/>
          <a:p>
            <a:r>
              <a:rPr lang="en-US" dirty="0"/>
              <a:t>A significant advancement of LLM applications is the creation of agents</a:t>
            </a:r>
          </a:p>
          <a:p>
            <a:r>
              <a:rPr lang="en-US" dirty="0"/>
              <a:t>Agents use LLMs to decide what actions to take, execute them, and use results as feedback for next steps</a:t>
            </a:r>
          </a:p>
          <a:p>
            <a:r>
              <a:rPr lang="en-US" dirty="0"/>
              <a:t>Scalability, cost, and complexity remain the challenges for LLM agents</a:t>
            </a:r>
            <a:endParaRPr lang="en-CA" dirty="0"/>
          </a:p>
        </p:txBody>
      </p:sp>
      <p:sp>
        <p:nvSpPr>
          <p:cNvPr id="4" name="Footer Placeholder 3">
            <a:extLst>
              <a:ext uri="{FF2B5EF4-FFF2-40B4-BE49-F238E27FC236}">
                <a16:creationId xmlns:a16="http://schemas.microsoft.com/office/drawing/2014/main" id="{344FF7B2-0B99-3DA9-A957-E37393A310C6}"/>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57CFC779-7D08-C9C6-763D-327C7D392349}"/>
              </a:ext>
            </a:extLst>
          </p:cNvPr>
          <p:cNvSpPr>
            <a:spLocks noGrp="1"/>
          </p:cNvSpPr>
          <p:nvPr>
            <p:ph type="sldNum" sz="quarter" idx="12"/>
          </p:nvPr>
        </p:nvSpPr>
        <p:spPr/>
        <p:txBody>
          <a:bodyPr/>
          <a:lstStyle/>
          <a:p>
            <a:fld id="{F979D778-5668-409F-BE61-8F31D5437AFC}" type="slidenum">
              <a:rPr lang="en-CA" smtClean="0"/>
              <a:t>21</a:t>
            </a:fld>
            <a:endParaRPr lang="en-CA"/>
          </a:p>
        </p:txBody>
      </p:sp>
    </p:spTree>
    <p:extLst>
      <p:ext uri="{BB962C8B-B14F-4D97-AF65-F5344CB8AC3E}">
        <p14:creationId xmlns:p14="http://schemas.microsoft.com/office/powerpoint/2010/main" val="1084938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8FF47-D5D5-35DA-D0E8-EB3B6AEC9135}"/>
              </a:ext>
            </a:extLst>
          </p:cNvPr>
          <p:cNvSpPr>
            <a:spLocks noGrp="1"/>
          </p:cNvSpPr>
          <p:nvPr>
            <p:ph type="title"/>
          </p:nvPr>
        </p:nvSpPr>
        <p:spPr/>
        <p:txBody>
          <a:bodyPr/>
          <a:lstStyle/>
          <a:p>
            <a:r>
              <a:rPr lang="en-CA" dirty="0"/>
              <a:t>AI before ML and The Turing Test</a:t>
            </a:r>
          </a:p>
        </p:txBody>
      </p:sp>
      <p:sp>
        <p:nvSpPr>
          <p:cNvPr id="3" name="Content Placeholder 2">
            <a:extLst>
              <a:ext uri="{FF2B5EF4-FFF2-40B4-BE49-F238E27FC236}">
                <a16:creationId xmlns:a16="http://schemas.microsoft.com/office/drawing/2014/main" id="{0589EEA0-137F-0D87-999C-035CF47716E7}"/>
              </a:ext>
            </a:extLst>
          </p:cNvPr>
          <p:cNvSpPr>
            <a:spLocks noGrp="1"/>
          </p:cNvSpPr>
          <p:nvPr>
            <p:ph idx="1"/>
          </p:nvPr>
        </p:nvSpPr>
        <p:spPr/>
        <p:txBody>
          <a:bodyPr/>
          <a:lstStyle/>
          <a:p>
            <a:r>
              <a:rPr lang="en-US" dirty="0"/>
              <a:t>The Turing test is a classic measure for AI’s capacity. It evaluates a machine's ability to exhibit intelligent behavior indistinguishable from that of a human</a:t>
            </a:r>
          </a:p>
          <a:p>
            <a:pPr marL="0" indent="0">
              <a:buNone/>
            </a:pPr>
            <a:endParaRPr lang="en-US" dirty="0"/>
          </a:p>
          <a:p>
            <a:r>
              <a:rPr lang="en-US" dirty="0"/>
              <a:t>Rule-based expert systems were used to build AI before the advent of machine learning, but they tend to fail the Turing test due to their reliance on manually curated rules</a:t>
            </a:r>
          </a:p>
          <a:p>
            <a:pPr marL="0" indent="0">
              <a:buNone/>
            </a:pPr>
            <a:endParaRPr lang="en-US" dirty="0"/>
          </a:p>
        </p:txBody>
      </p:sp>
      <p:sp>
        <p:nvSpPr>
          <p:cNvPr id="4" name="Footer Placeholder 3">
            <a:extLst>
              <a:ext uri="{FF2B5EF4-FFF2-40B4-BE49-F238E27FC236}">
                <a16:creationId xmlns:a16="http://schemas.microsoft.com/office/drawing/2014/main" id="{57037315-9AD4-281C-13FF-3060529A434E}"/>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48AB487F-01A7-24B5-DA87-641A4052893B}"/>
              </a:ext>
            </a:extLst>
          </p:cNvPr>
          <p:cNvSpPr>
            <a:spLocks noGrp="1"/>
          </p:cNvSpPr>
          <p:nvPr>
            <p:ph type="sldNum" sz="quarter" idx="12"/>
          </p:nvPr>
        </p:nvSpPr>
        <p:spPr/>
        <p:txBody>
          <a:bodyPr/>
          <a:lstStyle/>
          <a:p>
            <a:fld id="{F979D778-5668-409F-BE61-8F31D5437AFC}" type="slidenum">
              <a:rPr lang="en-CA" smtClean="0"/>
              <a:t>3</a:t>
            </a:fld>
            <a:endParaRPr lang="en-CA"/>
          </a:p>
        </p:txBody>
      </p:sp>
    </p:spTree>
    <p:extLst>
      <p:ext uri="{BB962C8B-B14F-4D97-AF65-F5344CB8AC3E}">
        <p14:creationId xmlns:p14="http://schemas.microsoft.com/office/powerpoint/2010/main" val="4199548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C1F56-A3A3-CE0C-F0FC-FEAAFF513489}"/>
              </a:ext>
            </a:extLst>
          </p:cNvPr>
          <p:cNvSpPr>
            <a:spLocks noGrp="1"/>
          </p:cNvSpPr>
          <p:nvPr>
            <p:ph type="title"/>
          </p:nvPr>
        </p:nvSpPr>
        <p:spPr/>
        <p:txBody>
          <a:bodyPr/>
          <a:lstStyle/>
          <a:p>
            <a:r>
              <a:rPr lang="en-CA" dirty="0"/>
              <a:t>Some Concepts of LLMs</a:t>
            </a:r>
          </a:p>
        </p:txBody>
      </p:sp>
      <p:sp>
        <p:nvSpPr>
          <p:cNvPr id="3" name="Content Placeholder 2">
            <a:extLst>
              <a:ext uri="{FF2B5EF4-FFF2-40B4-BE49-F238E27FC236}">
                <a16:creationId xmlns:a16="http://schemas.microsoft.com/office/drawing/2014/main" id="{DB6DA7DE-A9D7-337D-1954-F909CBDEAADB}"/>
              </a:ext>
            </a:extLst>
          </p:cNvPr>
          <p:cNvSpPr>
            <a:spLocks noGrp="1"/>
          </p:cNvSpPr>
          <p:nvPr>
            <p:ph idx="1"/>
          </p:nvPr>
        </p:nvSpPr>
        <p:spPr/>
        <p:txBody>
          <a:bodyPr/>
          <a:lstStyle/>
          <a:p>
            <a:r>
              <a:rPr lang="en-CA" dirty="0"/>
              <a:t>Foundation LLMs</a:t>
            </a:r>
          </a:p>
          <a:p>
            <a:r>
              <a:rPr lang="en-CA" dirty="0"/>
              <a:t>Retrieval Augmented Generation(RAG)</a:t>
            </a:r>
          </a:p>
          <a:p>
            <a:r>
              <a:rPr lang="en-CA" dirty="0"/>
              <a:t>Prompting</a:t>
            </a:r>
          </a:p>
          <a:p>
            <a:r>
              <a:rPr lang="en-CA" dirty="0"/>
              <a:t>LLM Agentic Systems</a:t>
            </a:r>
          </a:p>
        </p:txBody>
      </p:sp>
      <p:sp>
        <p:nvSpPr>
          <p:cNvPr id="4" name="Footer Placeholder 3">
            <a:extLst>
              <a:ext uri="{FF2B5EF4-FFF2-40B4-BE49-F238E27FC236}">
                <a16:creationId xmlns:a16="http://schemas.microsoft.com/office/drawing/2014/main" id="{0692BCEC-0F57-745E-7346-0468820C57B5}"/>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E5B06253-F64F-AE9A-B191-F9A0A3F10C8F}"/>
              </a:ext>
            </a:extLst>
          </p:cNvPr>
          <p:cNvSpPr>
            <a:spLocks noGrp="1"/>
          </p:cNvSpPr>
          <p:nvPr>
            <p:ph type="sldNum" sz="quarter" idx="12"/>
          </p:nvPr>
        </p:nvSpPr>
        <p:spPr/>
        <p:txBody>
          <a:bodyPr/>
          <a:lstStyle/>
          <a:p>
            <a:fld id="{F979D778-5668-409F-BE61-8F31D5437AFC}" type="slidenum">
              <a:rPr lang="en-CA" smtClean="0"/>
              <a:t>4</a:t>
            </a:fld>
            <a:endParaRPr lang="en-CA"/>
          </a:p>
        </p:txBody>
      </p:sp>
    </p:spTree>
    <p:extLst>
      <p:ext uri="{BB962C8B-B14F-4D97-AF65-F5344CB8AC3E}">
        <p14:creationId xmlns:p14="http://schemas.microsoft.com/office/powerpoint/2010/main" val="3065066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6A94C-C94D-21E4-3A50-3EADADA520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D319C5-08E2-DC0C-4FFC-370281048B68}"/>
              </a:ext>
            </a:extLst>
          </p:cNvPr>
          <p:cNvSpPr>
            <a:spLocks noGrp="1"/>
          </p:cNvSpPr>
          <p:nvPr>
            <p:ph type="title"/>
          </p:nvPr>
        </p:nvSpPr>
        <p:spPr/>
        <p:txBody>
          <a:bodyPr/>
          <a:lstStyle/>
          <a:p>
            <a:r>
              <a:rPr lang="en-CA" dirty="0"/>
              <a:t>Foundation LLMs</a:t>
            </a:r>
          </a:p>
        </p:txBody>
      </p:sp>
      <p:sp>
        <p:nvSpPr>
          <p:cNvPr id="3" name="Content Placeholder 2">
            <a:extLst>
              <a:ext uri="{FF2B5EF4-FFF2-40B4-BE49-F238E27FC236}">
                <a16:creationId xmlns:a16="http://schemas.microsoft.com/office/drawing/2014/main" id="{4416DEE9-797F-EC22-7DFC-F67D42EA99F2}"/>
              </a:ext>
            </a:extLst>
          </p:cNvPr>
          <p:cNvSpPr>
            <a:spLocks noGrp="1"/>
          </p:cNvSpPr>
          <p:nvPr>
            <p:ph idx="1"/>
          </p:nvPr>
        </p:nvSpPr>
        <p:spPr/>
        <p:txBody>
          <a:bodyPr/>
          <a:lstStyle/>
          <a:p>
            <a:r>
              <a:rPr lang="en-US" dirty="0"/>
              <a:t>Pre-trained AI model that serves as the basis for various applications and tasks such as:</a:t>
            </a:r>
          </a:p>
          <a:p>
            <a:pPr lvl="1"/>
            <a:r>
              <a:rPr lang="en-US" dirty="0"/>
              <a:t>Understanding, generating, summarizing, and translating text</a:t>
            </a:r>
          </a:p>
          <a:p>
            <a:pPr lvl="1"/>
            <a:r>
              <a:rPr lang="en-US" dirty="0"/>
              <a:t>Coding assistance</a:t>
            </a:r>
          </a:p>
          <a:p>
            <a:r>
              <a:rPr lang="en-CA" dirty="0"/>
              <a:t>Massive scale in both model size and training data</a:t>
            </a:r>
          </a:p>
          <a:p>
            <a:r>
              <a:rPr lang="en-CA" dirty="0"/>
              <a:t>Behaviour and abilities were not explicitly programmed</a:t>
            </a:r>
          </a:p>
          <a:p>
            <a:r>
              <a:rPr lang="en-CA" dirty="0"/>
              <a:t>Display “reasoning” capability in advanced models</a:t>
            </a:r>
          </a:p>
          <a:p>
            <a:endParaRPr lang="en-CA" dirty="0"/>
          </a:p>
          <a:p>
            <a:endParaRPr lang="en-CA" dirty="0"/>
          </a:p>
        </p:txBody>
      </p:sp>
      <p:sp>
        <p:nvSpPr>
          <p:cNvPr id="4" name="Footer Placeholder 3">
            <a:extLst>
              <a:ext uri="{FF2B5EF4-FFF2-40B4-BE49-F238E27FC236}">
                <a16:creationId xmlns:a16="http://schemas.microsoft.com/office/drawing/2014/main" id="{E8922D6A-9A84-0232-4AC8-99404A7E9453}"/>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828D3E59-9608-7AC9-9FE4-43746AFE08B2}"/>
              </a:ext>
            </a:extLst>
          </p:cNvPr>
          <p:cNvSpPr>
            <a:spLocks noGrp="1"/>
          </p:cNvSpPr>
          <p:nvPr>
            <p:ph type="sldNum" sz="quarter" idx="12"/>
          </p:nvPr>
        </p:nvSpPr>
        <p:spPr/>
        <p:txBody>
          <a:bodyPr/>
          <a:lstStyle/>
          <a:p>
            <a:fld id="{F979D778-5668-409F-BE61-8F31D5437AFC}" type="slidenum">
              <a:rPr lang="en-CA" smtClean="0"/>
              <a:t>5</a:t>
            </a:fld>
            <a:endParaRPr lang="en-CA"/>
          </a:p>
        </p:txBody>
      </p:sp>
    </p:spTree>
    <p:extLst>
      <p:ext uri="{BB962C8B-B14F-4D97-AF65-F5344CB8AC3E}">
        <p14:creationId xmlns:p14="http://schemas.microsoft.com/office/powerpoint/2010/main" val="2323552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33861-C25F-BA13-7B6E-FB2885876299}"/>
              </a:ext>
            </a:extLst>
          </p:cNvPr>
          <p:cNvSpPr>
            <a:spLocks noGrp="1"/>
          </p:cNvSpPr>
          <p:nvPr>
            <p:ph type="title"/>
          </p:nvPr>
        </p:nvSpPr>
        <p:spPr/>
        <p:txBody>
          <a:bodyPr/>
          <a:lstStyle/>
          <a:p>
            <a:r>
              <a:rPr lang="en-CA" dirty="0"/>
              <a:t>Foundation LLMs: Open vs. Closed Source</a:t>
            </a:r>
          </a:p>
        </p:txBody>
      </p:sp>
      <p:sp>
        <p:nvSpPr>
          <p:cNvPr id="3" name="Content Placeholder 2">
            <a:extLst>
              <a:ext uri="{FF2B5EF4-FFF2-40B4-BE49-F238E27FC236}">
                <a16:creationId xmlns:a16="http://schemas.microsoft.com/office/drawing/2014/main" id="{EFAE99EC-E45E-5856-853C-0990720B1B43}"/>
              </a:ext>
            </a:extLst>
          </p:cNvPr>
          <p:cNvSpPr>
            <a:spLocks noGrp="1"/>
          </p:cNvSpPr>
          <p:nvPr>
            <p:ph idx="1"/>
          </p:nvPr>
        </p:nvSpPr>
        <p:spPr/>
        <p:txBody>
          <a:bodyPr/>
          <a:lstStyle/>
          <a:p>
            <a:r>
              <a:rPr lang="en-US" dirty="0"/>
              <a:t>Foundational LLMs are primarily developed by key players such as OpenAI, Anthropic, Google, and Meta.</a:t>
            </a:r>
          </a:p>
          <a:p>
            <a:r>
              <a:rPr lang="en-US" dirty="0"/>
              <a:t>A major distinction among these companies is their open vs. closed-source approach:</a:t>
            </a:r>
          </a:p>
          <a:p>
            <a:pPr lvl="1"/>
            <a:r>
              <a:rPr lang="en-US" dirty="0"/>
              <a:t>Open-source models share their implementation details and code publicly. Businesses with the necessary computing infrastructure can download, modify, and deploy these models independently.</a:t>
            </a:r>
          </a:p>
          <a:p>
            <a:pPr lvl="1"/>
            <a:r>
              <a:rPr lang="en-US" dirty="0"/>
              <a:t>Closed-source models require businesses to access and use the models through the provider’s platform, limiting direct customization or control.</a:t>
            </a:r>
            <a:endParaRPr lang="en-CA" dirty="0"/>
          </a:p>
        </p:txBody>
      </p:sp>
      <p:sp>
        <p:nvSpPr>
          <p:cNvPr id="4" name="Footer Placeholder 3">
            <a:extLst>
              <a:ext uri="{FF2B5EF4-FFF2-40B4-BE49-F238E27FC236}">
                <a16:creationId xmlns:a16="http://schemas.microsoft.com/office/drawing/2014/main" id="{09A1BEF6-88B3-C6D7-6403-4D5DF07F153F}"/>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6CC92461-41FF-C321-2319-E06A29429E4D}"/>
              </a:ext>
            </a:extLst>
          </p:cNvPr>
          <p:cNvSpPr>
            <a:spLocks noGrp="1"/>
          </p:cNvSpPr>
          <p:nvPr>
            <p:ph type="sldNum" sz="quarter" idx="12"/>
          </p:nvPr>
        </p:nvSpPr>
        <p:spPr/>
        <p:txBody>
          <a:bodyPr/>
          <a:lstStyle/>
          <a:p>
            <a:fld id="{F979D778-5668-409F-BE61-8F31D5437AFC}" type="slidenum">
              <a:rPr lang="en-CA" smtClean="0"/>
              <a:t>6</a:t>
            </a:fld>
            <a:endParaRPr lang="en-CA"/>
          </a:p>
        </p:txBody>
      </p:sp>
    </p:spTree>
    <p:extLst>
      <p:ext uri="{BB962C8B-B14F-4D97-AF65-F5344CB8AC3E}">
        <p14:creationId xmlns:p14="http://schemas.microsoft.com/office/powerpoint/2010/main" val="1582171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028D3A-5263-CF86-BCFB-33DB4CBFA4B1}"/>
              </a:ext>
            </a:extLst>
          </p:cNvPr>
          <p:cNvSpPr>
            <a:spLocks noGrp="1"/>
          </p:cNvSpPr>
          <p:nvPr>
            <p:ph type="title"/>
          </p:nvPr>
        </p:nvSpPr>
        <p:spPr/>
        <p:txBody>
          <a:bodyPr/>
          <a:lstStyle/>
          <a:p>
            <a:r>
              <a:rPr lang="en-CA" dirty="0"/>
              <a:t>Limitations of Foundation LLMs</a:t>
            </a:r>
          </a:p>
        </p:txBody>
      </p:sp>
      <p:sp>
        <p:nvSpPr>
          <p:cNvPr id="3" name="Content Placeholder 2">
            <a:extLst>
              <a:ext uri="{FF2B5EF4-FFF2-40B4-BE49-F238E27FC236}">
                <a16:creationId xmlns:a16="http://schemas.microsoft.com/office/drawing/2014/main" id="{2628E2E4-B684-F3F5-5AD3-C024B55BDC0D}"/>
              </a:ext>
            </a:extLst>
          </p:cNvPr>
          <p:cNvSpPr>
            <a:spLocks noGrp="1"/>
          </p:cNvSpPr>
          <p:nvPr>
            <p:ph idx="1"/>
          </p:nvPr>
        </p:nvSpPr>
        <p:spPr/>
        <p:txBody>
          <a:bodyPr/>
          <a:lstStyle/>
          <a:p>
            <a:r>
              <a:rPr lang="en-US" dirty="0"/>
              <a:t>Resource Intensive</a:t>
            </a:r>
          </a:p>
          <a:p>
            <a:r>
              <a:rPr lang="en-CA" dirty="0"/>
              <a:t>Hallucinations</a:t>
            </a:r>
          </a:p>
          <a:p>
            <a:r>
              <a:rPr lang="en-CA" dirty="0"/>
              <a:t>Data Bias and Cutoff</a:t>
            </a:r>
          </a:p>
          <a:p>
            <a:r>
              <a:rPr lang="en-CA" dirty="0"/>
              <a:t>Interpretability</a:t>
            </a:r>
          </a:p>
        </p:txBody>
      </p:sp>
      <p:sp>
        <p:nvSpPr>
          <p:cNvPr id="4" name="Footer Placeholder 3">
            <a:extLst>
              <a:ext uri="{FF2B5EF4-FFF2-40B4-BE49-F238E27FC236}">
                <a16:creationId xmlns:a16="http://schemas.microsoft.com/office/drawing/2014/main" id="{F892A3FE-7F43-C074-37C3-BED088DA7F9C}"/>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6FE77777-EEE7-503C-EEEB-B2960D1A4A54}"/>
              </a:ext>
            </a:extLst>
          </p:cNvPr>
          <p:cNvSpPr>
            <a:spLocks noGrp="1"/>
          </p:cNvSpPr>
          <p:nvPr>
            <p:ph type="sldNum" sz="quarter" idx="12"/>
          </p:nvPr>
        </p:nvSpPr>
        <p:spPr/>
        <p:txBody>
          <a:bodyPr/>
          <a:lstStyle/>
          <a:p>
            <a:fld id="{F979D778-5668-409F-BE61-8F31D5437AFC}" type="slidenum">
              <a:rPr lang="en-CA" smtClean="0"/>
              <a:t>7</a:t>
            </a:fld>
            <a:endParaRPr lang="en-CA"/>
          </a:p>
        </p:txBody>
      </p:sp>
    </p:spTree>
    <p:extLst>
      <p:ext uri="{BB962C8B-B14F-4D97-AF65-F5344CB8AC3E}">
        <p14:creationId xmlns:p14="http://schemas.microsoft.com/office/powerpoint/2010/main" val="20939586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D9AA5-E99B-243F-DAF0-F083FAEFB9FB}"/>
              </a:ext>
            </a:extLst>
          </p:cNvPr>
          <p:cNvSpPr>
            <a:spLocks noGrp="1"/>
          </p:cNvSpPr>
          <p:nvPr>
            <p:ph type="title"/>
          </p:nvPr>
        </p:nvSpPr>
        <p:spPr/>
        <p:txBody>
          <a:bodyPr/>
          <a:lstStyle/>
          <a:p>
            <a:r>
              <a:rPr lang="en-CA" dirty="0"/>
              <a:t>Retrieval Augmented Generation(RAG)</a:t>
            </a:r>
          </a:p>
        </p:txBody>
      </p:sp>
      <p:sp>
        <p:nvSpPr>
          <p:cNvPr id="3" name="Content Placeholder 2">
            <a:extLst>
              <a:ext uri="{FF2B5EF4-FFF2-40B4-BE49-F238E27FC236}">
                <a16:creationId xmlns:a16="http://schemas.microsoft.com/office/drawing/2014/main" id="{C3EE19A4-C714-D447-2160-071ABEE67D68}"/>
              </a:ext>
            </a:extLst>
          </p:cNvPr>
          <p:cNvSpPr>
            <a:spLocks noGrp="1"/>
          </p:cNvSpPr>
          <p:nvPr>
            <p:ph idx="1"/>
          </p:nvPr>
        </p:nvSpPr>
        <p:spPr/>
        <p:txBody>
          <a:bodyPr/>
          <a:lstStyle/>
          <a:p>
            <a:r>
              <a:rPr lang="en-US" dirty="0"/>
              <a:t>LLMs are trained on publicly available data, and their knowledge is limited to the point in time when training was completed.</a:t>
            </a:r>
          </a:p>
          <a:p>
            <a:r>
              <a:rPr lang="en-US" dirty="0"/>
              <a:t>They have no access to privately owned data, such as a company’s internal policies or transaction history.</a:t>
            </a:r>
          </a:p>
          <a:p>
            <a:r>
              <a:rPr lang="en-US" dirty="0"/>
              <a:t>Retrieval-Augmented Generation (RAG) is a method that allows LLMs to stay up to date and incorporate private or proprietary information by retrieving relevant data at the time of query.</a:t>
            </a:r>
            <a:endParaRPr lang="en-CA" dirty="0"/>
          </a:p>
        </p:txBody>
      </p:sp>
      <p:sp>
        <p:nvSpPr>
          <p:cNvPr id="4" name="Footer Placeholder 3">
            <a:extLst>
              <a:ext uri="{FF2B5EF4-FFF2-40B4-BE49-F238E27FC236}">
                <a16:creationId xmlns:a16="http://schemas.microsoft.com/office/drawing/2014/main" id="{29DF9476-3531-D25B-5CB1-CB3E180E9DE9}"/>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0A962EBB-A914-589E-264C-56BA1C8A0280}"/>
              </a:ext>
            </a:extLst>
          </p:cNvPr>
          <p:cNvSpPr>
            <a:spLocks noGrp="1"/>
          </p:cNvSpPr>
          <p:nvPr>
            <p:ph type="sldNum" sz="quarter" idx="12"/>
          </p:nvPr>
        </p:nvSpPr>
        <p:spPr/>
        <p:txBody>
          <a:bodyPr/>
          <a:lstStyle/>
          <a:p>
            <a:fld id="{F979D778-5668-409F-BE61-8F31D5437AFC}" type="slidenum">
              <a:rPr lang="en-CA" smtClean="0"/>
              <a:t>8</a:t>
            </a:fld>
            <a:endParaRPr lang="en-CA"/>
          </a:p>
        </p:txBody>
      </p:sp>
    </p:spTree>
    <p:extLst>
      <p:ext uri="{BB962C8B-B14F-4D97-AF65-F5344CB8AC3E}">
        <p14:creationId xmlns:p14="http://schemas.microsoft.com/office/powerpoint/2010/main" val="3472943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9E85C-726C-1085-13C4-F57D587F5739}"/>
              </a:ext>
            </a:extLst>
          </p:cNvPr>
          <p:cNvSpPr>
            <a:spLocks noGrp="1"/>
          </p:cNvSpPr>
          <p:nvPr>
            <p:ph type="title"/>
          </p:nvPr>
        </p:nvSpPr>
        <p:spPr/>
        <p:txBody>
          <a:bodyPr/>
          <a:lstStyle/>
          <a:p>
            <a:r>
              <a:rPr lang="en-CA" dirty="0"/>
              <a:t>Two Steps Approach: Retrieval and Generation </a:t>
            </a:r>
          </a:p>
        </p:txBody>
      </p:sp>
      <p:pic>
        <p:nvPicPr>
          <p:cNvPr id="7" name="Content Placeholder 6">
            <a:extLst>
              <a:ext uri="{FF2B5EF4-FFF2-40B4-BE49-F238E27FC236}">
                <a16:creationId xmlns:a16="http://schemas.microsoft.com/office/drawing/2014/main" id="{59EAA489-71F2-8764-9BDA-C776E7B267C3}"/>
              </a:ext>
            </a:extLst>
          </p:cNvPr>
          <p:cNvPicPr>
            <a:picLocks noGrp="1" noChangeAspect="1"/>
          </p:cNvPicPr>
          <p:nvPr>
            <p:ph idx="1"/>
          </p:nvPr>
        </p:nvPicPr>
        <p:blipFill>
          <a:blip r:embed="rId2"/>
          <a:stretch>
            <a:fillRect/>
          </a:stretch>
        </p:blipFill>
        <p:spPr>
          <a:xfrm>
            <a:off x="1137424" y="2209219"/>
            <a:ext cx="6869151" cy="3992137"/>
          </a:xfrm>
        </p:spPr>
      </p:pic>
      <p:sp>
        <p:nvSpPr>
          <p:cNvPr id="4" name="Footer Placeholder 3">
            <a:extLst>
              <a:ext uri="{FF2B5EF4-FFF2-40B4-BE49-F238E27FC236}">
                <a16:creationId xmlns:a16="http://schemas.microsoft.com/office/drawing/2014/main" id="{B8F40F64-2D80-2C2C-6AAB-AB4A1DB9F635}"/>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9D2231F4-5815-8F0F-E361-7A81D5DD9FD5}"/>
              </a:ext>
            </a:extLst>
          </p:cNvPr>
          <p:cNvSpPr>
            <a:spLocks noGrp="1"/>
          </p:cNvSpPr>
          <p:nvPr>
            <p:ph type="sldNum" sz="quarter" idx="12"/>
          </p:nvPr>
        </p:nvSpPr>
        <p:spPr/>
        <p:txBody>
          <a:bodyPr/>
          <a:lstStyle/>
          <a:p>
            <a:fld id="{F979D778-5668-409F-BE61-8F31D5437AFC}" type="slidenum">
              <a:rPr lang="en-CA" smtClean="0"/>
              <a:t>9</a:t>
            </a:fld>
            <a:endParaRPr lang="en-CA"/>
          </a:p>
        </p:txBody>
      </p:sp>
    </p:spTree>
    <p:extLst>
      <p:ext uri="{BB962C8B-B14F-4D97-AF65-F5344CB8AC3E}">
        <p14:creationId xmlns:p14="http://schemas.microsoft.com/office/powerpoint/2010/main" val="1480582289"/>
      </p:ext>
    </p:extLst>
  </p:cSld>
  <p:clrMapOvr>
    <a:masterClrMapping/>
  </p:clrMapOvr>
</p:sld>
</file>

<file path=ppt/theme/theme1.xml><?xml version="1.0" encoding="utf-8"?>
<a:theme xmlns:a="http://schemas.openxmlformats.org/drawingml/2006/main" name="Global">
  <a:themeElements>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Global">
      <a:majorFont>
        <a:latin typeface="Times New Roman"/>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Chapter 2</Template>
  <TotalTime>2895</TotalTime>
  <Words>1636</Words>
  <Application>Microsoft Office PowerPoint</Application>
  <PresentationFormat>On-screen Show (4:3)</PresentationFormat>
  <Paragraphs>144</Paragraphs>
  <Slides>21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Tahoma</vt:lpstr>
      <vt:lpstr>Times New Roman</vt:lpstr>
      <vt:lpstr>Global</vt:lpstr>
      <vt:lpstr>Machine Learning in Business 4th Edition</vt:lpstr>
      <vt:lpstr>Significant Milestone of AI</vt:lpstr>
      <vt:lpstr>AI before ML and The Turing Test</vt:lpstr>
      <vt:lpstr>Some Concepts of LLMs</vt:lpstr>
      <vt:lpstr>Foundation LLMs</vt:lpstr>
      <vt:lpstr>Foundation LLMs: Open vs. Closed Source</vt:lpstr>
      <vt:lpstr>Limitations of Foundation LLMs</vt:lpstr>
      <vt:lpstr>Retrieval Augmented Generation(RAG)</vt:lpstr>
      <vt:lpstr>Two Steps Approach: Retrieval and Generation </vt:lpstr>
      <vt:lpstr>Prompt Engineering</vt:lpstr>
      <vt:lpstr>Tips for Prompt Engineering</vt:lpstr>
      <vt:lpstr>Prompt Engineering Example – Zero shot</vt:lpstr>
      <vt:lpstr>Prompt Engineering Example – Zero shot</vt:lpstr>
      <vt:lpstr>Prompt Engineering Example – A one shot prompt</vt:lpstr>
      <vt:lpstr>Prompt Engineering Example – Improved response</vt:lpstr>
      <vt:lpstr>Case Study: Financial News Analysis Automation</vt:lpstr>
      <vt:lpstr>Case Study Cont.’: LLM-powered financial news analysis system</vt:lpstr>
      <vt:lpstr>Case Study Cont.’: LLM-powered financial news analysis system – Sample Prompt</vt:lpstr>
      <vt:lpstr>LLM Automated Generated Report(Page 240-244)</vt:lpstr>
      <vt:lpstr>Computation cost vs. ML expertise</vt:lpstr>
      <vt:lpstr>LLM Agentic System</vt:lpstr>
    </vt:vector>
  </TitlesOfParts>
  <Company>Joseph L. Rotman School of Management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Reinforcement Learning</dc:title>
  <dc:subject>Machine Learning in Business</dc:subject>
  <dc:creator>hull</dc:creator>
  <cp:keywords>Chapter 7</cp:keywords>
  <dc:description>Copyright 2019 by John C. Hull. All Rights Reserved. Published 2019.</dc:description>
  <cp:lastModifiedBy>Jacky Chen</cp:lastModifiedBy>
  <cp:revision>97</cp:revision>
  <cp:lastPrinted>2021-11-29T19:44:09Z</cp:lastPrinted>
  <dcterms:created xsi:type="dcterms:W3CDTF">2019-07-16T22:03:37Z</dcterms:created>
  <dcterms:modified xsi:type="dcterms:W3CDTF">2025-04-06T16:15:58Z</dcterms:modified>
</cp:coreProperties>
</file>