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6" r:id="rId3"/>
    <p:sldId id="267" r:id="rId4"/>
    <p:sldId id="268" r:id="rId5"/>
    <p:sldId id="278" r:id="rId6"/>
    <p:sldId id="282" r:id="rId7"/>
    <p:sldId id="283" r:id="rId8"/>
    <p:sldId id="257" r:id="rId9"/>
    <p:sldId id="270" r:id="rId10"/>
    <p:sldId id="271" r:id="rId11"/>
    <p:sldId id="259" r:id="rId12"/>
    <p:sldId id="260" r:id="rId13"/>
    <p:sldId id="279" r:id="rId14"/>
    <p:sldId id="280" r:id="rId15"/>
    <p:sldId id="281" r:id="rId16"/>
    <p:sldId id="262" r:id="rId17"/>
    <p:sldId id="263" r:id="rId18"/>
    <p:sldId id="264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928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y Chen" userId="f978b6c0472ffe45" providerId="LiveId" clId="{68CAF108-A836-4B05-8BCA-2606FAA730F6}"/>
    <pc:docChg chg="modSld modMainMaster">
      <pc:chgData name="Jacky Chen" userId="f978b6c0472ffe45" providerId="LiveId" clId="{68CAF108-A836-4B05-8BCA-2606FAA730F6}" dt="2025-03-29T20:44:41.660" v="45"/>
      <pc:docMkLst>
        <pc:docMk/>
      </pc:docMkLst>
      <pc:sldChg chg="modSp mod">
        <pc:chgData name="Jacky Chen" userId="f978b6c0472ffe45" providerId="LiveId" clId="{68CAF108-A836-4B05-8BCA-2606FAA730F6}" dt="2025-03-29T20:43:04.379" v="14"/>
        <pc:sldMkLst>
          <pc:docMk/>
          <pc:sldMk cId="2609102905" sldId="256"/>
        </pc:sldMkLst>
        <pc:spChg chg="mod">
          <ac:chgData name="Jacky Chen" userId="f978b6c0472ffe45" providerId="LiveId" clId="{68CAF108-A836-4B05-8BCA-2606FAA730F6}" dt="2025-03-29T20:42:54.757" v="11" actId="20577"/>
          <ac:spMkLst>
            <pc:docMk/>
            <pc:sldMk cId="2609102905" sldId="256"/>
            <ac:spMk id="2" creationId="{00000000-0000-0000-0000-000000000000}"/>
          </ac:spMkLst>
        </pc:spChg>
        <pc:spChg chg="mod">
          <ac:chgData name="Jacky Chen" userId="f978b6c0472ffe45" providerId="LiveId" clId="{68CAF108-A836-4B05-8BCA-2606FAA730F6}" dt="2025-03-29T20:43:04.379" v="14"/>
          <ac:spMkLst>
            <pc:docMk/>
            <pc:sldMk cId="2609102905" sldId="256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25.515" v="21"/>
        <pc:sldMkLst>
          <pc:docMk/>
          <pc:sldMk cId="634449899" sldId="257"/>
        </pc:sldMkLst>
        <pc:spChg chg="mod">
          <ac:chgData name="Jacky Chen" userId="f978b6c0472ffe45" providerId="LiveId" clId="{68CAF108-A836-4B05-8BCA-2606FAA730F6}" dt="2025-03-29T20:43:25.515" v="21"/>
          <ac:spMkLst>
            <pc:docMk/>
            <pc:sldMk cId="634449899" sldId="257"/>
            <ac:spMk id="3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32.712" v="24"/>
        <pc:sldMkLst>
          <pc:docMk/>
          <pc:sldMk cId="1662298209" sldId="259"/>
        </pc:sldMkLst>
        <pc:spChg chg="mod">
          <ac:chgData name="Jacky Chen" userId="f978b6c0472ffe45" providerId="LiveId" clId="{68CAF108-A836-4B05-8BCA-2606FAA730F6}" dt="2025-03-29T20:43:32.712" v="24"/>
          <ac:spMkLst>
            <pc:docMk/>
            <pc:sldMk cId="1662298209" sldId="259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36.012" v="25"/>
        <pc:sldMkLst>
          <pc:docMk/>
          <pc:sldMk cId="1497953159" sldId="260"/>
        </pc:sldMkLst>
        <pc:spChg chg="mod">
          <ac:chgData name="Jacky Chen" userId="f978b6c0472ffe45" providerId="LiveId" clId="{68CAF108-A836-4B05-8BCA-2606FAA730F6}" dt="2025-03-29T20:43:36.012" v="25"/>
          <ac:spMkLst>
            <pc:docMk/>
            <pc:sldMk cId="1497953159" sldId="260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49.445" v="29"/>
        <pc:sldMkLst>
          <pc:docMk/>
          <pc:sldMk cId="174147109" sldId="262"/>
        </pc:sldMkLst>
        <pc:spChg chg="mod">
          <ac:chgData name="Jacky Chen" userId="f978b6c0472ffe45" providerId="LiveId" clId="{68CAF108-A836-4B05-8BCA-2606FAA730F6}" dt="2025-03-29T20:43:49.445" v="29"/>
          <ac:spMkLst>
            <pc:docMk/>
            <pc:sldMk cId="174147109" sldId="262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52.033" v="30"/>
        <pc:sldMkLst>
          <pc:docMk/>
          <pc:sldMk cId="1769868149" sldId="263"/>
        </pc:sldMkLst>
        <pc:spChg chg="mod">
          <ac:chgData name="Jacky Chen" userId="f978b6c0472ffe45" providerId="LiveId" clId="{68CAF108-A836-4B05-8BCA-2606FAA730F6}" dt="2025-03-29T20:43:52.033" v="30"/>
          <ac:spMkLst>
            <pc:docMk/>
            <pc:sldMk cId="1769868149" sldId="263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55.369" v="31"/>
        <pc:sldMkLst>
          <pc:docMk/>
          <pc:sldMk cId="731328179" sldId="264"/>
        </pc:sldMkLst>
        <pc:spChg chg="mod">
          <ac:chgData name="Jacky Chen" userId="f978b6c0472ffe45" providerId="LiveId" clId="{68CAF108-A836-4B05-8BCA-2606FAA730F6}" dt="2025-03-29T20:43:55.369" v="31"/>
          <ac:spMkLst>
            <pc:docMk/>
            <pc:sldMk cId="731328179" sldId="264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06.946" v="15"/>
        <pc:sldMkLst>
          <pc:docMk/>
          <pc:sldMk cId="3093510017" sldId="266"/>
        </pc:sldMkLst>
        <pc:spChg chg="mod">
          <ac:chgData name="Jacky Chen" userId="f978b6c0472ffe45" providerId="LiveId" clId="{68CAF108-A836-4B05-8BCA-2606FAA730F6}" dt="2025-03-29T20:43:06.946" v="15"/>
          <ac:spMkLst>
            <pc:docMk/>
            <pc:sldMk cId="3093510017" sldId="266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09.398" v="16"/>
        <pc:sldMkLst>
          <pc:docMk/>
          <pc:sldMk cId="2825310124" sldId="267"/>
        </pc:sldMkLst>
        <pc:spChg chg="mod">
          <ac:chgData name="Jacky Chen" userId="f978b6c0472ffe45" providerId="LiveId" clId="{68CAF108-A836-4B05-8BCA-2606FAA730F6}" dt="2025-03-29T20:43:09.398" v="16"/>
          <ac:spMkLst>
            <pc:docMk/>
            <pc:sldMk cId="2825310124" sldId="267"/>
            <ac:spMk id="3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11.335" v="17"/>
        <pc:sldMkLst>
          <pc:docMk/>
          <pc:sldMk cId="1619905487" sldId="268"/>
        </pc:sldMkLst>
        <pc:spChg chg="mod">
          <ac:chgData name="Jacky Chen" userId="f978b6c0472ffe45" providerId="LiveId" clId="{68CAF108-A836-4B05-8BCA-2606FAA730F6}" dt="2025-03-29T20:43:11.335" v="17"/>
          <ac:spMkLst>
            <pc:docMk/>
            <pc:sldMk cId="1619905487" sldId="268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27.899" v="22"/>
        <pc:sldMkLst>
          <pc:docMk/>
          <pc:sldMk cId="1275336663" sldId="270"/>
        </pc:sldMkLst>
        <pc:spChg chg="mod">
          <ac:chgData name="Jacky Chen" userId="f978b6c0472ffe45" providerId="LiveId" clId="{68CAF108-A836-4B05-8BCA-2606FAA730F6}" dt="2025-03-29T20:43:27.899" v="22"/>
          <ac:spMkLst>
            <pc:docMk/>
            <pc:sldMk cId="1275336663" sldId="270"/>
            <ac:spMk id="5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30.298" v="23"/>
        <pc:sldMkLst>
          <pc:docMk/>
          <pc:sldMk cId="855733550" sldId="271"/>
        </pc:sldMkLst>
        <pc:spChg chg="mod">
          <ac:chgData name="Jacky Chen" userId="f978b6c0472ffe45" providerId="LiveId" clId="{68CAF108-A836-4B05-8BCA-2606FAA730F6}" dt="2025-03-29T20:43:30.298" v="23"/>
          <ac:spMkLst>
            <pc:docMk/>
            <pc:sldMk cId="855733550" sldId="271"/>
            <ac:spMk id="2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57.794" v="32"/>
        <pc:sldMkLst>
          <pc:docMk/>
          <pc:sldMk cId="1457965735" sldId="273"/>
        </pc:sldMkLst>
        <pc:spChg chg="mod">
          <ac:chgData name="Jacky Chen" userId="f978b6c0472ffe45" providerId="LiveId" clId="{68CAF108-A836-4B05-8BCA-2606FAA730F6}" dt="2025-03-29T20:43:57.794" v="32"/>
          <ac:spMkLst>
            <pc:docMk/>
            <pc:sldMk cId="1457965735" sldId="273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4:00.257" v="33"/>
        <pc:sldMkLst>
          <pc:docMk/>
          <pc:sldMk cId="2308561806" sldId="274"/>
        </pc:sldMkLst>
        <pc:spChg chg="mod">
          <ac:chgData name="Jacky Chen" userId="f978b6c0472ffe45" providerId="LiveId" clId="{68CAF108-A836-4B05-8BCA-2606FAA730F6}" dt="2025-03-29T20:44:00.257" v="33"/>
          <ac:spMkLst>
            <pc:docMk/>
            <pc:sldMk cId="2308561806" sldId="274"/>
            <ac:spMk id="3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4:02.480" v="34"/>
        <pc:sldMkLst>
          <pc:docMk/>
          <pc:sldMk cId="2159381069" sldId="275"/>
        </pc:sldMkLst>
        <pc:spChg chg="mod">
          <ac:chgData name="Jacky Chen" userId="f978b6c0472ffe45" providerId="LiveId" clId="{68CAF108-A836-4B05-8BCA-2606FAA730F6}" dt="2025-03-29T20:44:02.480" v="34"/>
          <ac:spMkLst>
            <pc:docMk/>
            <pc:sldMk cId="2159381069" sldId="275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4:05.168" v="35"/>
        <pc:sldMkLst>
          <pc:docMk/>
          <pc:sldMk cId="3207090478" sldId="276"/>
        </pc:sldMkLst>
        <pc:spChg chg="mod">
          <ac:chgData name="Jacky Chen" userId="f978b6c0472ffe45" providerId="LiveId" clId="{68CAF108-A836-4B05-8BCA-2606FAA730F6}" dt="2025-03-29T20:44:05.168" v="35"/>
          <ac:spMkLst>
            <pc:docMk/>
            <pc:sldMk cId="3207090478" sldId="276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4:08.784" v="36"/>
        <pc:sldMkLst>
          <pc:docMk/>
          <pc:sldMk cId="2186293429" sldId="277"/>
        </pc:sldMkLst>
        <pc:spChg chg="mod">
          <ac:chgData name="Jacky Chen" userId="f978b6c0472ffe45" providerId="LiveId" clId="{68CAF108-A836-4B05-8BCA-2606FAA730F6}" dt="2025-03-29T20:44:08.784" v="36"/>
          <ac:spMkLst>
            <pc:docMk/>
            <pc:sldMk cId="2186293429" sldId="277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14.360" v="18"/>
        <pc:sldMkLst>
          <pc:docMk/>
          <pc:sldMk cId="3877681775" sldId="278"/>
        </pc:sldMkLst>
        <pc:spChg chg="mod">
          <ac:chgData name="Jacky Chen" userId="f978b6c0472ffe45" providerId="LiveId" clId="{68CAF108-A836-4B05-8BCA-2606FAA730F6}" dt="2025-03-29T20:43:14.360" v="18"/>
          <ac:spMkLst>
            <pc:docMk/>
            <pc:sldMk cId="3877681775" sldId="278"/>
            <ac:spMk id="3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41.209" v="26"/>
        <pc:sldMkLst>
          <pc:docMk/>
          <pc:sldMk cId="984920570" sldId="279"/>
        </pc:sldMkLst>
        <pc:spChg chg="mod">
          <ac:chgData name="Jacky Chen" userId="f978b6c0472ffe45" providerId="LiveId" clId="{68CAF108-A836-4B05-8BCA-2606FAA730F6}" dt="2025-03-29T20:43:41.209" v="26"/>
          <ac:spMkLst>
            <pc:docMk/>
            <pc:sldMk cId="984920570" sldId="279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43.718" v="27"/>
        <pc:sldMkLst>
          <pc:docMk/>
          <pc:sldMk cId="3358689361" sldId="280"/>
        </pc:sldMkLst>
        <pc:spChg chg="mod">
          <ac:chgData name="Jacky Chen" userId="f978b6c0472ffe45" providerId="LiveId" clId="{68CAF108-A836-4B05-8BCA-2606FAA730F6}" dt="2025-03-29T20:43:43.718" v="27"/>
          <ac:spMkLst>
            <pc:docMk/>
            <pc:sldMk cId="3358689361" sldId="280"/>
            <ac:spMk id="3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45.994" v="28"/>
        <pc:sldMkLst>
          <pc:docMk/>
          <pc:sldMk cId="1580211178" sldId="281"/>
        </pc:sldMkLst>
        <pc:spChg chg="mod">
          <ac:chgData name="Jacky Chen" userId="f978b6c0472ffe45" providerId="LiveId" clId="{68CAF108-A836-4B05-8BCA-2606FAA730F6}" dt="2025-03-29T20:43:45.994" v="28"/>
          <ac:spMkLst>
            <pc:docMk/>
            <pc:sldMk cId="1580211178" sldId="281"/>
            <ac:spMk id="4" creationId="{00000000-0000-0000-0000-000000000000}"/>
          </ac:spMkLst>
        </pc:spChg>
      </pc:sldChg>
      <pc:sldChg chg="modSp mod">
        <pc:chgData name="Jacky Chen" userId="f978b6c0472ffe45" providerId="LiveId" clId="{68CAF108-A836-4B05-8BCA-2606FAA730F6}" dt="2025-03-29T20:43:17.437" v="19"/>
        <pc:sldMkLst>
          <pc:docMk/>
          <pc:sldMk cId="4126898087" sldId="282"/>
        </pc:sldMkLst>
        <pc:spChg chg="mod">
          <ac:chgData name="Jacky Chen" userId="f978b6c0472ffe45" providerId="LiveId" clId="{68CAF108-A836-4B05-8BCA-2606FAA730F6}" dt="2025-03-29T20:43:17.437" v="19"/>
          <ac:spMkLst>
            <pc:docMk/>
            <pc:sldMk cId="4126898087" sldId="282"/>
            <ac:spMk id="4" creationId="{7E1A5978-10C1-4C41-B6CD-2DF1ACE8505F}"/>
          </ac:spMkLst>
        </pc:spChg>
      </pc:sldChg>
      <pc:sldChg chg="modSp mod">
        <pc:chgData name="Jacky Chen" userId="f978b6c0472ffe45" providerId="LiveId" clId="{68CAF108-A836-4B05-8BCA-2606FAA730F6}" dt="2025-03-29T20:43:21.569" v="20"/>
        <pc:sldMkLst>
          <pc:docMk/>
          <pc:sldMk cId="1042854017" sldId="283"/>
        </pc:sldMkLst>
        <pc:spChg chg="mod">
          <ac:chgData name="Jacky Chen" userId="f978b6c0472ffe45" providerId="LiveId" clId="{68CAF108-A836-4B05-8BCA-2606FAA730F6}" dt="2025-03-29T20:43:21.569" v="20"/>
          <ac:spMkLst>
            <pc:docMk/>
            <pc:sldMk cId="1042854017" sldId="283"/>
            <ac:spMk id="4" creationId="{C18C7B45-BF38-408D-8760-EEBFA590261C}"/>
          </ac:spMkLst>
        </pc:spChg>
      </pc:sldChg>
      <pc:sldMasterChg chg="modSldLayout">
        <pc:chgData name="Jacky Chen" userId="f978b6c0472ffe45" providerId="LiveId" clId="{68CAF108-A836-4B05-8BCA-2606FAA730F6}" dt="2025-03-29T20:44:41.660" v="45"/>
        <pc:sldMasterMkLst>
          <pc:docMk/>
          <pc:sldMasterMk cId="709381724" sldId="2147483660"/>
        </pc:sldMasterMkLst>
        <pc:sldLayoutChg chg="modSp mod">
          <pc:chgData name="Jacky Chen" userId="f978b6c0472ffe45" providerId="LiveId" clId="{68CAF108-A836-4B05-8BCA-2606FAA730F6}" dt="2025-03-29T20:44:16.060" v="37"/>
          <pc:sldLayoutMkLst>
            <pc:docMk/>
            <pc:sldMasterMk cId="709381724" sldId="2147483660"/>
            <pc:sldLayoutMk cId="1909410950" sldId="2147483666"/>
          </pc:sldLayoutMkLst>
          <pc:spChg chg="mod">
            <ac:chgData name="Jacky Chen" userId="f978b6c0472ffe45" providerId="LiveId" clId="{68CAF108-A836-4B05-8BCA-2606FAA730F6}" dt="2025-03-29T20:44:16.060" v="37"/>
            <ac:spMkLst>
              <pc:docMk/>
              <pc:sldMasterMk cId="709381724" sldId="2147483660"/>
              <pc:sldLayoutMk cId="1909410950" sldId="2147483666"/>
              <ac:spMk id="4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19.281" v="38"/>
          <pc:sldLayoutMkLst>
            <pc:docMk/>
            <pc:sldMasterMk cId="709381724" sldId="2147483660"/>
            <pc:sldLayoutMk cId="401681852" sldId="2147483667"/>
          </pc:sldLayoutMkLst>
          <pc:spChg chg="mod">
            <ac:chgData name="Jacky Chen" userId="f978b6c0472ffe45" providerId="LiveId" clId="{68CAF108-A836-4B05-8BCA-2606FAA730F6}" dt="2025-03-29T20:44:19.281" v="38"/>
            <ac:spMkLst>
              <pc:docMk/>
              <pc:sldMasterMk cId="709381724" sldId="2147483660"/>
              <pc:sldLayoutMk cId="401681852" sldId="2147483667"/>
              <ac:spMk id="3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22.273" v="39"/>
          <pc:sldLayoutMkLst>
            <pc:docMk/>
            <pc:sldMasterMk cId="709381724" sldId="2147483660"/>
            <pc:sldLayoutMk cId="4079828694" sldId="2147483668"/>
          </pc:sldLayoutMkLst>
          <pc:spChg chg="mod">
            <ac:chgData name="Jacky Chen" userId="f978b6c0472ffe45" providerId="LiveId" clId="{68CAF108-A836-4B05-8BCA-2606FAA730F6}" dt="2025-03-29T20:44:22.273" v="39"/>
            <ac:spMkLst>
              <pc:docMk/>
              <pc:sldMasterMk cId="709381724" sldId="2147483660"/>
              <pc:sldLayoutMk cId="4079828694" sldId="2147483668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26.005" v="40"/>
          <pc:sldLayoutMkLst>
            <pc:docMk/>
            <pc:sldMasterMk cId="709381724" sldId="2147483660"/>
            <pc:sldLayoutMk cId="3245219293" sldId="2147483669"/>
          </pc:sldLayoutMkLst>
          <pc:spChg chg="mod">
            <ac:chgData name="Jacky Chen" userId="f978b6c0472ffe45" providerId="LiveId" clId="{68CAF108-A836-4B05-8BCA-2606FAA730F6}" dt="2025-03-29T20:44:26.005" v="40"/>
            <ac:spMkLst>
              <pc:docMk/>
              <pc:sldMasterMk cId="709381724" sldId="2147483660"/>
              <pc:sldLayoutMk cId="3245219293" sldId="2147483669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28.606" v="41"/>
          <pc:sldLayoutMkLst>
            <pc:docMk/>
            <pc:sldMasterMk cId="709381724" sldId="2147483660"/>
            <pc:sldLayoutMk cId="3502955401" sldId="2147483670"/>
          </pc:sldLayoutMkLst>
          <pc:spChg chg="mod">
            <ac:chgData name="Jacky Chen" userId="f978b6c0472ffe45" providerId="LiveId" clId="{68CAF108-A836-4B05-8BCA-2606FAA730F6}" dt="2025-03-29T20:44:28.606" v="41"/>
            <ac:spMkLst>
              <pc:docMk/>
              <pc:sldMasterMk cId="709381724" sldId="2147483660"/>
              <pc:sldLayoutMk cId="3502955401" sldId="2147483670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32.724" v="42"/>
          <pc:sldLayoutMkLst>
            <pc:docMk/>
            <pc:sldMasterMk cId="709381724" sldId="2147483660"/>
            <pc:sldLayoutMk cId="3110756422" sldId="2147483671"/>
          </pc:sldLayoutMkLst>
          <pc:spChg chg="mod">
            <ac:chgData name="Jacky Chen" userId="f978b6c0472ffe45" providerId="LiveId" clId="{68CAF108-A836-4B05-8BCA-2606FAA730F6}" dt="2025-03-29T20:44:32.724" v="42"/>
            <ac:spMkLst>
              <pc:docMk/>
              <pc:sldMasterMk cId="709381724" sldId="2147483660"/>
              <pc:sldLayoutMk cId="3110756422" sldId="2147483671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36.165" v="43"/>
          <pc:sldLayoutMkLst>
            <pc:docMk/>
            <pc:sldMasterMk cId="709381724" sldId="2147483660"/>
            <pc:sldLayoutMk cId="125513657" sldId="2147483672"/>
          </pc:sldLayoutMkLst>
          <pc:spChg chg="mod">
            <ac:chgData name="Jacky Chen" userId="f978b6c0472ffe45" providerId="LiveId" clId="{68CAF108-A836-4B05-8BCA-2606FAA730F6}" dt="2025-03-29T20:44:36.165" v="43"/>
            <ac:spMkLst>
              <pc:docMk/>
              <pc:sldMasterMk cId="709381724" sldId="2147483660"/>
              <pc:sldLayoutMk cId="125513657" sldId="2147483672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39.339" v="44"/>
          <pc:sldLayoutMkLst>
            <pc:docMk/>
            <pc:sldMasterMk cId="709381724" sldId="2147483660"/>
            <pc:sldLayoutMk cId="3181141856" sldId="2147483673"/>
          </pc:sldLayoutMkLst>
          <pc:spChg chg="mod">
            <ac:chgData name="Jacky Chen" userId="f978b6c0472ffe45" providerId="LiveId" clId="{68CAF108-A836-4B05-8BCA-2606FAA730F6}" dt="2025-03-29T20:44:39.339" v="44"/>
            <ac:spMkLst>
              <pc:docMk/>
              <pc:sldMasterMk cId="709381724" sldId="2147483660"/>
              <pc:sldLayoutMk cId="3181141856" sldId="2147483673"/>
              <ac:spMk id="7" creationId="{00000000-0000-0000-0000-000000000000}"/>
            </ac:spMkLst>
          </pc:spChg>
        </pc:sldLayoutChg>
        <pc:sldLayoutChg chg="modSp mod">
          <pc:chgData name="Jacky Chen" userId="f978b6c0472ffe45" providerId="LiveId" clId="{68CAF108-A836-4B05-8BCA-2606FAA730F6}" dt="2025-03-29T20:44:41.660" v="45"/>
          <pc:sldLayoutMkLst>
            <pc:docMk/>
            <pc:sldMasterMk cId="709381724" sldId="2147483660"/>
            <pc:sldLayoutMk cId="2005514273" sldId="2147483674"/>
          </pc:sldLayoutMkLst>
          <pc:spChg chg="mod">
            <ac:chgData name="Jacky Chen" userId="f978b6c0472ffe45" providerId="LiveId" clId="{68CAF108-A836-4B05-8BCA-2606FAA730F6}" dt="2025-03-29T20:44:41.660" v="45"/>
            <ac:spMkLst>
              <pc:docMk/>
              <pc:sldMasterMk cId="709381724" sldId="2147483660"/>
              <pc:sldLayoutMk cId="2005514273" sldId="2147483674"/>
              <ac:spMk id="5" creationId="{00000000-0000-0000-0000-000000000000}"/>
            </ac:spMkLst>
          </pc:spChg>
        </pc:sldLayoutChg>
      </pc:sldMasterChg>
    </pc:docChg>
  </pc:docChgLst>
  <pc:docChgLst>
    <pc:chgData name="John Hull" userId="b3f65f64fa01e6a6" providerId="LiveId" clId="{B53A5B58-2055-4DA3-AA06-FEC5D8CD3ECE}"/>
    <pc:docChg chg="undo custSel modSld">
      <pc:chgData name="John Hull" userId="b3f65f64fa01e6a6" providerId="LiveId" clId="{B53A5B58-2055-4DA3-AA06-FEC5D8CD3ECE}" dt="2021-05-28T01:04:20.882" v="12" actId="20577"/>
      <pc:docMkLst>
        <pc:docMk/>
      </pc:docMkLst>
      <pc:sldChg chg="modSp mod">
        <pc:chgData name="John Hull" userId="b3f65f64fa01e6a6" providerId="LiveId" clId="{B53A5B58-2055-4DA3-AA06-FEC5D8CD3ECE}" dt="2021-05-28T01:04:20.882" v="12" actId="20577"/>
        <pc:sldMkLst>
          <pc:docMk/>
          <pc:sldMk cId="2609102905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E6C6-E13E-4AA6-B3DE-1B7348933221}" type="datetimeFigureOut">
              <a:rPr lang="en-CA" smtClean="0"/>
              <a:t>2025-03-29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E2A24-94B3-4CFC-9703-EECBE5CCBD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9953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/>
                        <m:sub/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CA" i="0">
                    <a:latin typeface="Cambria Math" panose="02040503050406030204" pitchFamily="18" charset="0"/>
                  </a:rPr>
                  <a:t>〖_〗</a:t>
                </a:r>
                <a:endParaRPr lang="en-CA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1E2A24-94B3-4CFC-9703-EECBE5CCBD91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8967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FC7EBCBE-DDD1-4067-BBA7-87DC0DEA09F1}" type="datetime1">
              <a:rPr lang="en-CA" smtClean="0"/>
              <a:t>2025-03-29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39289F-4777-4444-9EFE-058ABC554EF0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C20143-68BF-48A7-9DB7-A3E2B30C6F7F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C4067E-A887-40AD-94E5-EE2DAEFEBA96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D7C9E0-3184-4F11-956C-62675848ADC7}" type="datetime1">
              <a:rPr lang="en-CA" smtClean="0"/>
              <a:t>2025-03-29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DCB738-42C9-486D-A71C-5D8300D01D65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D2BCFC9-BDB7-47DC-828D-B6F0941662E2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C851B8-B837-4B7D-AD09-7A92E937B5D2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E648E1-A1EC-477E-AB07-73707C645E0B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28F8C1-2D87-4822-9755-AA6D78025681}" type="datetime1">
              <a:rPr lang="en-CA" smtClean="0"/>
              <a:t>2025-03-29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AB665-01FA-4FD1-B5AD-AAB54E9B0246}" type="datetime1">
              <a:rPr lang="en-CA" smtClean="0"/>
              <a:t>2025-03-29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2EE71-4EF5-4C97-82FC-BBCDC6F36348}" type="datetime1">
              <a:rPr lang="en-CA" smtClean="0"/>
              <a:t>2025-03-29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5F2A46-87A6-4211-ABFE-CC6949AB2CB6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E1C8C1-4524-405F-9FB9-433448AFDDE8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6024CF06-B43B-4564-B7B1-2BC5EC6C806E}" type="datetime1">
              <a:rPr lang="en-CA" smtClean="0"/>
              <a:t>2025-03-29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858888"/>
            <a:ext cx="5983560" cy="2362200"/>
          </a:xfrm>
        </p:spPr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Edition</a:t>
            </a:r>
            <a:br>
              <a:rPr lang="en-US" dirty="0"/>
            </a:br>
            <a:r>
              <a:rPr lang="en-US" dirty="0"/>
              <a:t>  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934200" cy="1295400"/>
          </a:xfrm>
        </p:spPr>
        <p:txBody>
          <a:bodyPr>
            <a:noAutofit/>
          </a:bodyPr>
          <a:lstStyle/>
          <a:p>
            <a:r>
              <a:rPr lang="en-US" sz="3200" dirty="0"/>
              <a:t>Chapter 5: Supervised Learning: SVMs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9102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 of hard margin problem for baby data 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206140" y="2923203"/>
                <a:ext cx="4572000" cy="31393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CA" dirty="0"/>
                  <a:t>  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30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+40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≤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55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+30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≤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 63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+30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≤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 35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+80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≤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28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+100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≤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−1 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140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+30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≥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+1 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100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+30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≥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+1 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  95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+90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≥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+1 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64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+120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≥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+1 </m:t>
                      </m:r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/>
                        </a:rPr>
                        <m:t>  63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+150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≥</m:t>
                      </m:r>
                      <m:r>
                        <a:rPr lang="en-CA" i="1">
                          <a:latin typeface="Cambria Math"/>
                        </a:rPr>
                        <m:t>𝑏</m:t>
                      </m:r>
                      <m:r>
                        <a:rPr lang="en-CA" i="1">
                          <a:latin typeface="Cambria Math"/>
                        </a:rPr>
                        <m:t>+1   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140" y="2923203"/>
                <a:ext cx="4572000" cy="31393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99592" y="2276872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our example the task is to find </a:t>
            </a:r>
            <a:r>
              <a:rPr lang="en-US" i="1" dirty="0">
                <a:latin typeface="+mj-lt"/>
              </a:rPr>
              <a:t>b</a:t>
            </a:r>
            <a:r>
              <a:rPr lang="en-US" dirty="0"/>
              <a:t>, </a:t>
            </a:r>
            <a:r>
              <a:rPr lang="en-US" i="1" dirty="0">
                <a:latin typeface="+mj-lt"/>
              </a:rPr>
              <a:t>w</a:t>
            </a:r>
            <a:r>
              <a:rPr lang="en-US" baseline="-25000" dirty="0"/>
              <a:t>1</a:t>
            </a:r>
            <a:r>
              <a:rPr lang="en-US" dirty="0"/>
              <a:t>, and </a:t>
            </a:r>
            <a:r>
              <a:rPr lang="en-US" i="1" dirty="0">
                <a:latin typeface="+mj-lt"/>
              </a:rPr>
              <a:t>w</a:t>
            </a:r>
            <a:r>
              <a:rPr lang="en-US" baseline="-25000" dirty="0"/>
              <a:t>2</a:t>
            </a:r>
            <a:r>
              <a:rPr lang="en-US" dirty="0"/>
              <a:t> to minimize  </a:t>
            </a:r>
          </a:p>
          <a:p>
            <a:r>
              <a:rPr lang="en-US" dirty="0"/>
              <a:t>subject to</a:t>
            </a:r>
            <a:endParaRPr lang="en-CA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068033"/>
              </p:ext>
            </p:extLst>
          </p:nvPr>
        </p:nvGraphicFramePr>
        <p:xfrm>
          <a:off x="7026528" y="2267744"/>
          <a:ext cx="958344" cy="369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00" imgH="228600" progId="Equation.DSMT4">
                  <p:embed/>
                </p:oleObj>
              </mc:Choice>
              <mc:Fallback>
                <p:oleObj name="Equation" r:id="rId4" imgW="469800" imgH="228600" progId="Equation.DSMT4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6528" y="2267744"/>
                        <a:ext cx="958344" cy="369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55733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general hard margin problem</a:t>
            </a: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/>
                  <a:t>The objective function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CA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sSubSup>
                            <m:sSubSupPr>
                              <m:ctrlPr>
                                <a:rPr lang="en-CA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CA" dirty="0"/>
              </a:p>
              <a:p>
                <a:endParaRPr lang="en-CA" dirty="0"/>
              </a:p>
              <a:p>
                <a:r>
                  <a:rPr lang="en-CA" dirty="0"/>
                  <a:t>We minimize this for values of </a:t>
                </a:r>
                <a:r>
                  <a:rPr lang="en-CA" i="1" dirty="0" err="1">
                    <a:latin typeface="+mj-lt"/>
                  </a:rPr>
                  <a:t>w</a:t>
                </a:r>
                <a:r>
                  <a:rPr lang="en-CA" i="1" baseline="-25000" dirty="0" err="1">
                    <a:latin typeface="+mj-lt"/>
                  </a:rPr>
                  <a:t>j</a:t>
                </a:r>
                <a:r>
                  <a:rPr lang="en-CA" i="1" dirty="0">
                    <a:latin typeface="+mj-lt"/>
                  </a:rPr>
                  <a:t> </a:t>
                </a:r>
                <a:r>
                  <a:rPr lang="en-CA" dirty="0"/>
                  <a:t>and </a:t>
                </a:r>
                <a:r>
                  <a:rPr lang="en-CA" i="1" dirty="0">
                    <a:latin typeface="+mj-lt"/>
                  </a:rPr>
                  <a:t>b</a:t>
                </a:r>
                <a:r>
                  <a:rPr lang="en-CA" dirty="0"/>
                  <a:t>  subject to the condition that there are no violations, i.e.: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11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>
              <a:xfrm>
                <a:off x="2555875" y="4862513"/>
                <a:ext cx="2600325" cy="1055687"/>
              </a:xfrm>
              <a:prstGeom prst="rect">
                <a:avLst/>
              </a:prstGeom>
            </p:spPr>
            <p:txBody>
              <a:bodyPr>
                <a:normAutofit fontScale="700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CA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&gt;1</m:t>
                          </m:r>
                        </m:e>
                      </m:nary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loan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good</m:t>
                      </m:r>
                    </m:oMath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&lt;−1</m:t>
                          </m:r>
                        </m:e>
                      </m:nary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loan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bad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875" y="4862513"/>
                <a:ext cx="2600325" cy="1055687"/>
              </a:xfrm>
              <a:prstGeom prst="rect">
                <a:avLst/>
              </a:prstGeom>
              <a:blipFill>
                <a:blip r:embed="rId3"/>
                <a:stretch>
                  <a:fillRect l="-20375" t="-63006" b="-8959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2298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Soft Margin Problem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12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75879" y="1916832"/>
                <a:ext cx="6912768" cy="3649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en-CA" dirty="0"/>
              </a:p>
              <a:p>
                <a:r>
                  <a:rPr lang="en-US" dirty="0"/>
                  <a:t>We measure the violation of an observation as the extent to which the hard margin condition is violated</a:t>
                </a:r>
              </a:p>
              <a:p>
                <a:endParaRPr lang="en-CA" dirty="0"/>
              </a:p>
              <a:p>
                <a:r>
                  <a:rPr lang="en-CA" dirty="0"/>
                  <a:t>we minimize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CA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sum</m:t>
                      </m:r>
                      <m:r>
                        <a:rPr lang="en-CA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of</m:t>
                      </m:r>
                      <m:r>
                        <a:rPr lang="en-CA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violations</m:t>
                      </m:r>
                      <m:r>
                        <a:rPr lang="en-CA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sSubSup>
                            <m:sSubSup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CA" dirty="0"/>
              </a:p>
              <a:p>
                <a:r>
                  <a:rPr lang="en-CA" dirty="0"/>
                  <a:t>Changing </a:t>
                </a:r>
                <a:r>
                  <a:rPr lang="en-CA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 </a:t>
                </a:r>
                <a:r>
                  <a:rPr lang="en-CA" dirty="0"/>
                  <a:t>changes the trade-off between the width of the path(</a:t>
                </a:r>
                <a:r>
                  <a:rPr lang="en-CA" dirty="0" err="1"/>
                  <a:t>i.e.regularization</a:t>
                </a:r>
                <a:r>
                  <a:rPr lang="en-CA" dirty="0"/>
                  <a:t>) and the violations</a:t>
                </a:r>
              </a:p>
              <a:p>
                <a:endParaRPr lang="en-CA" dirty="0"/>
              </a:p>
              <a:p>
                <a:r>
                  <a:rPr lang="en-CA" dirty="0"/>
                  <a:t>As </a:t>
                </a:r>
                <a:r>
                  <a:rPr lang="en-CA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CA" dirty="0"/>
                  <a:t> becomes smaller the pathway becomes wider with more violations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879" y="1916832"/>
                <a:ext cx="6912768" cy="3649845"/>
              </a:xfrm>
              <a:prstGeom prst="rect">
                <a:avLst/>
              </a:prstGeom>
              <a:blipFill>
                <a:blip r:embed="rId2"/>
                <a:stretch>
                  <a:fillRect l="-794" r="-1411" b="-166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7953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Changed example: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13</a:t>
            </a:fld>
            <a:endParaRPr lang="en-CA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5394496"/>
              </p:ext>
            </p:extLst>
          </p:nvPr>
        </p:nvGraphicFramePr>
        <p:xfrm>
          <a:off x="2177108" y="2073275"/>
          <a:ext cx="5328592" cy="360040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4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4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04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95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Credit score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Adjusted credit score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Income (‘000s)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Default =0; good loan=1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660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40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  <a:ea typeface="+mn-ea"/>
                          <a:cs typeface="+mn-cs"/>
                        </a:rPr>
                        <a:t>140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55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30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63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700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80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35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720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100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28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140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100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710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90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  <a:ea typeface="+mn-ea"/>
                          <a:cs typeface="+mn-cs"/>
                        </a:rPr>
                        <a:t>60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740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120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64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1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770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63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1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920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C=0.001 Results (Figure 5.4)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14</a:t>
            </a:fld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66" y="1975860"/>
            <a:ext cx="7165294" cy="404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89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C for Example (Table 5.3)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15</a:t>
            </a:fld>
            <a:endParaRPr lang="en-CA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67644"/>
              </p:ext>
            </p:extLst>
          </p:nvPr>
        </p:nvGraphicFramePr>
        <p:xfrm>
          <a:off x="1163782" y="2507670"/>
          <a:ext cx="6580910" cy="35163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93164">
                  <a:extLst>
                    <a:ext uri="{9D8B030D-6E8A-4147-A177-3AD203B41FA5}">
                      <a16:colId xmlns:a16="http://schemas.microsoft.com/office/drawing/2014/main" val="1365864059"/>
                    </a:ext>
                  </a:extLst>
                </a:gridCol>
                <a:gridCol w="791646">
                  <a:extLst>
                    <a:ext uri="{9D8B030D-6E8A-4147-A177-3AD203B41FA5}">
                      <a16:colId xmlns:a16="http://schemas.microsoft.com/office/drawing/2014/main" val="182578209"/>
                    </a:ext>
                  </a:extLst>
                </a:gridCol>
                <a:gridCol w="768362">
                  <a:extLst>
                    <a:ext uri="{9D8B030D-6E8A-4147-A177-3AD203B41FA5}">
                      <a16:colId xmlns:a16="http://schemas.microsoft.com/office/drawing/2014/main" val="4038599323"/>
                    </a:ext>
                  </a:extLst>
                </a:gridCol>
                <a:gridCol w="684541">
                  <a:extLst>
                    <a:ext uri="{9D8B030D-6E8A-4147-A177-3AD203B41FA5}">
                      <a16:colId xmlns:a16="http://schemas.microsoft.com/office/drawing/2014/main" val="569606443"/>
                    </a:ext>
                  </a:extLst>
                </a:gridCol>
                <a:gridCol w="1319721">
                  <a:extLst>
                    <a:ext uri="{9D8B030D-6E8A-4147-A177-3AD203B41FA5}">
                      <a16:colId xmlns:a16="http://schemas.microsoft.com/office/drawing/2014/main" val="2995407660"/>
                    </a:ext>
                  </a:extLst>
                </a:gridCol>
                <a:gridCol w="1061738">
                  <a:extLst>
                    <a:ext uri="{9D8B030D-6E8A-4147-A177-3AD203B41FA5}">
                      <a16:colId xmlns:a16="http://schemas.microsoft.com/office/drawing/2014/main" val="568345775"/>
                    </a:ext>
                  </a:extLst>
                </a:gridCol>
                <a:gridCol w="1061738">
                  <a:extLst>
                    <a:ext uri="{9D8B030D-6E8A-4147-A177-3AD203B41FA5}">
                      <a16:colId xmlns:a16="http://schemas.microsoft.com/office/drawing/2014/main" val="1245126321"/>
                    </a:ext>
                  </a:extLst>
                </a:gridCol>
              </a:tblGrid>
              <a:tr h="551873"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i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i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w</a:t>
                      </a:r>
                      <a:r>
                        <a:rPr lang="en-CA" sz="16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i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w</a:t>
                      </a:r>
                      <a:r>
                        <a:rPr lang="en-CA" sz="16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i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Loans mis-classified by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centerline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Width of pathway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pathway violations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6067130"/>
                  </a:ext>
                </a:extLst>
              </a:tr>
              <a:tr h="551873"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0.054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0.022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5.05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34.4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2.81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122251"/>
                  </a:ext>
                </a:extLst>
              </a:tr>
              <a:tr h="551873"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0.001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0.040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0.012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3.33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48.2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3.31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429933"/>
                  </a:ext>
                </a:extLst>
              </a:tr>
              <a:tr h="551873"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0.0005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0.026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0.010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2.46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70.6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5349050"/>
                  </a:ext>
                </a:extLst>
              </a:tr>
              <a:tr h="551873"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0.0003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0.019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0.006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1.79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102.2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5.79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9057091"/>
                  </a:ext>
                </a:extLst>
              </a:tr>
              <a:tr h="551873"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0.0002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0.018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0.003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1.69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106.6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84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5.91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176504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690813" y="3138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0211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16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47650" y="871538"/>
            <a:ext cx="7772400" cy="857250"/>
          </a:xfrm>
        </p:spPr>
        <p:txBody>
          <a:bodyPr/>
          <a:lstStyle/>
          <a:p>
            <a:r>
              <a:rPr lang="en-US" dirty="0"/>
              <a:t>Non-linear separation (Figure 5.5)</a:t>
            </a: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564904"/>
            <a:ext cx="5904656" cy="316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7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Non-linear classification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objective is to create new features so that the boundary becomes linear</a:t>
            </a:r>
          </a:p>
          <a:p>
            <a:r>
              <a:rPr lang="en-US" dirty="0"/>
              <a:t>Suppose there is a single feature (age?) and we find the low and high values of the feature tend to give one outcome while intermediate values give another outcome</a:t>
            </a:r>
          </a:p>
          <a:p>
            <a:r>
              <a:rPr lang="en-US" dirty="0"/>
              <a:t>We could form a new feature as (</a:t>
            </a:r>
            <a:r>
              <a:rPr lang="en-US" i="1" dirty="0">
                <a:latin typeface="+mj-lt"/>
              </a:rPr>
              <a:t>v-m</a:t>
            </a:r>
            <a:r>
              <a:rPr lang="en-US" dirty="0"/>
              <a:t>)</a:t>
            </a:r>
            <a:r>
              <a:rPr lang="en-US" baseline="30000" dirty="0"/>
              <a:t>2</a:t>
            </a:r>
            <a:r>
              <a:rPr lang="en-US" dirty="0"/>
              <a:t> where </a:t>
            </a:r>
            <a:r>
              <a:rPr lang="en-US" i="1" dirty="0">
                <a:latin typeface="+mj-lt"/>
              </a:rPr>
              <a:t>v</a:t>
            </a:r>
            <a:r>
              <a:rPr lang="en-US" dirty="0"/>
              <a:t> is the feature value and </a:t>
            </a:r>
            <a:r>
              <a:rPr lang="en-US" i="1" dirty="0">
                <a:latin typeface="+mj-lt"/>
              </a:rPr>
              <a:t>m</a:t>
            </a:r>
            <a:r>
              <a:rPr lang="en-US" dirty="0"/>
              <a:t> is its mean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9868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538" y="1373981"/>
            <a:ext cx="7772400" cy="857250"/>
          </a:xfrm>
        </p:spPr>
        <p:txBody>
          <a:bodyPr/>
          <a:lstStyle/>
          <a:p>
            <a:r>
              <a:rPr lang="en-US" dirty="0"/>
              <a:t>Forming new features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225" y="2191941"/>
            <a:ext cx="7772400" cy="3086100"/>
          </a:xfrm>
        </p:spPr>
        <p:txBody>
          <a:bodyPr/>
          <a:lstStyle/>
          <a:p>
            <a:r>
              <a:rPr lang="en-US" dirty="0"/>
              <a:t>We can add powers of each feature as a new feature.</a:t>
            </a:r>
          </a:p>
          <a:p>
            <a:r>
              <a:rPr lang="en-US" dirty="0"/>
              <a:t>Alternatively, we can choose particular landmarks and create new features using the Gaussian Radial Basis Function (a similarity function). If values of features at a landmark are </a:t>
            </a:r>
            <a:r>
              <a:rPr lang="en-CA" i="1" dirty="0"/>
              <a:t>ℓ</a:t>
            </a:r>
            <a:r>
              <a:rPr lang="en-CA" baseline="-25000" dirty="0"/>
              <a:t>1</a:t>
            </a:r>
            <a:r>
              <a:rPr lang="en-CA" dirty="0"/>
              <a:t>, </a:t>
            </a:r>
            <a:r>
              <a:rPr lang="en-CA" i="1" dirty="0"/>
              <a:t>ℓ</a:t>
            </a:r>
            <a:r>
              <a:rPr lang="en-CA" baseline="-25000" dirty="0"/>
              <a:t>2, </a:t>
            </a:r>
            <a:r>
              <a:rPr lang="en-CA" dirty="0"/>
              <a:t>……,</a:t>
            </a:r>
            <a:r>
              <a:rPr lang="en-CA" baseline="-25000" dirty="0"/>
              <a:t> </a:t>
            </a:r>
            <a:r>
              <a:rPr lang="en-CA" i="1" dirty="0"/>
              <a:t>ℓ</a:t>
            </a:r>
            <a:r>
              <a:rPr lang="en-CA" i="1" baseline="-25000" dirty="0"/>
              <a:t>m</a:t>
            </a:r>
            <a:r>
              <a:rPr lang="en-CA" dirty="0"/>
              <a:t>, the new feature values are calculated as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As the parameter </a:t>
            </a:r>
            <a:r>
              <a:rPr lang="en-US" dirty="0">
                <a:latin typeface="Symbol" panose="05050102010706020507" pitchFamily="18" charset="2"/>
              </a:rPr>
              <a:t>g</a:t>
            </a:r>
            <a:r>
              <a:rPr lang="en-US" dirty="0"/>
              <a:t> increases, the span of influence of a landmark decreases  and the boundary becomes less smooth</a:t>
            </a:r>
          </a:p>
          <a:p>
            <a:pPr marL="685800" lvl="2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18</a:t>
            </a:fld>
            <a:endParaRPr lang="en-CA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26982"/>
              </p:ext>
            </p:extLst>
          </p:nvPr>
        </p:nvGraphicFramePr>
        <p:xfrm>
          <a:off x="2711450" y="4052888"/>
          <a:ext cx="266382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09400" imgH="330120" progId="Equation.DSMT4">
                  <p:embed/>
                </p:oleObj>
              </mc:Choice>
              <mc:Fallback>
                <p:oleObj name="Equation" r:id="rId2" imgW="1409400" imgH="33012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11450" y="4052888"/>
                        <a:ext cx="2663825" cy="62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1328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SVM Regression: using SVM to predict a continuous variable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search for a pathway with a certain width that includes as many target values as possible</a:t>
            </a:r>
          </a:p>
          <a:p>
            <a:r>
              <a:rPr lang="en-US" dirty="0"/>
              <a:t>If a target value lies within the pathway there is assumed to be no error</a:t>
            </a:r>
          </a:p>
          <a:p>
            <a:r>
              <a:rPr lang="en-US" dirty="0"/>
              <a:t>If it lies outside the pathway the error is the difference between the actual value and the value predicted by the outer edge of the pathway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7965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Baby Example </a:t>
            </a:r>
            <a:r>
              <a:rPr lang="en-US" sz="2400" dirty="0"/>
              <a:t>(We carry out an approximate scaling by subtracting 620 from the credit score) Table 5.1</a:t>
            </a:r>
            <a:endParaRPr lang="en-CA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5301"/>
              </p:ext>
            </p:extLst>
          </p:nvPr>
        </p:nvGraphicFramePr>
        <p:xfrm>
          <a:off x="1691680" y="2204860"/>
          <a:ext cx="5328592" cy="360040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4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4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04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95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Credit score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Adjusted credit score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Income (‘000s)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Default =0; good loan=1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660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40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55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30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63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700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80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35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720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100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28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140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30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100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710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90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95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740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120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64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1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770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150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63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1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3510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Single Feature Case</a:t>
            </a:r>
            <a:endParaRPr lang="en-CA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7604"/>
            <a:ext cx="4783792" cy="33776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Straight Arrow Connector 5"/>
          <p:cNvCxnSpPr/>
          <p:nvPr/>
        </p:nvCxnSpPr>
        <p:spPr bwMode="auto">
          <a:xfrm>
            <a:off x="2419533" y="3389967"/>
            <a:ext cx="0" cy="7920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7" name="Oval 6"/>
          <p:cNvSpPr/>
          <p:nvPr/>
        </p:nvSpPr>
        <p:spPr bwMode="auto">
          <a:xfrm>
            <a:off x="2342254" y="3281955"/>
            <a:ext cx="98754" cy="10801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669" y="412468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Observation</a:t>
            </a:r>
          </a:p>
          <a:p>
            <a:r>
              <a:rPr lang="en-US" sz="1400" dirty="0"/>
              <a:t>Error</a:t>
            </a:r>
            <a:endParaRPr lang="en-CA" sz="1400" dirty="0"/>
          </a:p>
        </p:txBody>
      </p:sp>
      <p:cxnSp>
        <p:nvCxnSpPr>
          <p:cNvPr id="17" name="Straight Arrow Connector 16"/>
          <p:cNvCxnSpPr/>
          <p:nvPr/>
        </p:nvCxnSpPr>
        <p:spPr bwMode="auto">
          <a:xfrm flipV="1">
            <a:off x="1331640" y="3743493"/>
            <a:ext cx="1010614" cy="4385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8561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Case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We minimize</a:t>
                </a:r>
              </a:p>
              <a:p>
                <a:pPr marL="0" indent="0" algn="ctr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/>
                      </a:rPr>
                      <m:t>𝐶</m:t>
                    </m:r>
                    <m:nary>
                      <m:naryPr>
                        <m:chr m:val="∑"/>
                        <m:limLoc m:val="undOvr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i="1">
                            <a:latin typeface="Cambria Math"/>
                          </a:rPr>
                          <m:t>𝑖</m:t>
                        </m:r>
                        <m:r>
                          <a:rPr lang="en-CA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CA" i="1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CA" i="1">
                        <a:latin typeface="Cambria Math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i="1">
                            <a:latin typeface="Cambria Math"/>
                          </a:rPr>
                          <m:t>𝑗</m:t>
                        </m:r>
                        <m:r>
                          <a:rPr lang="en-CA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CA" i="1">
                            <a:latin typeface="Cambria Math"/>
                          </a:rPr>
                          <m:t>𝑚</m:t>
                        </m:r>
                      </m:sup>
                      <m:e>
                        <m:sSubSup>
                          <m:sSubSup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i="1">
                                <a:latin typeface="Cambria Math"/>
                              </a:rPr>
                              <m:t>𝑤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𝑗</m:t>
                            </m:r>
                          </m:sub>
                          <m:sup>
                            <m:r>
                              <a:rPr lang="en-CA" i="1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e>
                    </m:nary>
                  </m:oMath>
                </a14:m>
                <a:endParaRPr lang="en-CA" dirty="0"/>
              </a:p>
              <a:p>
                <a:pPr marL="0" indent="0">
                  <a:buNone/>
                </a:pPr>
                <a:r>
                  <a:rPr lang="en-US" dirty="0"/>
                  <a:t>    where </a:t>
                </a:r>
                <a:r>
                  <a:rPr lang="en-US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  <a:r>
                  <a:rPr lang="en-US" dirty="0"/>
                  <a:t> is a </a:t>
                </a:r>
                <a:r>
                  <a:rPr lang="en-US" dirty="0" err="1"/>
                  <a:t>hyperparameter</a:t>
                </a:r>
                <a:endParaRPr lang="en-US" dirty="0"/>
              </a:p>
              <a:p>
                <a:r>
                  <a:rPr lang="en-US" i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z</a:t>
                </a:r>
                <a:r>
                  <a:rPr lang="en-US" i="1" baseline="-25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i</a:t>
                </a:r>
                <a:r>
                  <a:rPr lang="en-US" dirty="0"/>
                  <a:t> is the error (zero if observation lies within the pathway)</a:t>
                </a:r>
                <a:endParaRPr lang="en-CA" dirty="0"/>
              </a:p>
              <a:p>
                <a:r>
                  <a:rPr lang="en-US" dirty="0"/>
                  <a:t>The first term is concerned with reducing errors for observations outside the pathway</a:t>
                </a:r>
              </a:p>
              <a:p>
                <a:r>
                  <a:rPr lang="en-US" dirty="0"/>
                  <a:t>The second term provides some regularization. It avoids large positive and negative </a:t>
                </a:r>
                <a:r>
                  <a:rPr lang="en-US" i="1" dirty="0">
                    <a:latin typeface="+mj-lt"/>
                  </a:rPr>
                  <a:t>w</a:t>
                </a:r>
                <a:r>
                  <a:rPr lang="en-US" dirty="0"/>
                  <a:t>’s</a:t>
                </a: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519" r="-1176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9381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212137" cy="1143000"/>
          </a:xfrm>
        </p:spPr>
        <p:txBody>
          <a:bodyPr/>
          <a:lstStyle/>
          <a:p>
            <a:r>
              <a:rPr lang="en-US" dirty="0"/>
              <a:t>Predicting Iowa House Prices from Living Area when e=50,000 and C=0.01 (Figure 5.7)</a:t>
            </a:r>
            <a:endParaRPr lang="en-CA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84120"/>
            <a:ext cx="5036581" cy="346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7090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358386" cy="1143000"/>
          </a:xfrm>
        </p:spPr>
        <p:txBody>
          <a:bodyPr/>
          <a:lstStyle/>
          <a:p>
            <a:r>
              <a:rPr lang="en-US" dirty="0"/>
              <a:t>Predicting Iowa House Prices from Living Area when e=100,000 and C=0.1 (Figure 5.8)</a:t>
            </a:r>
            <a:endParaRPr lang="en-CA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63" y="2182752"/>
            <a:ext cx="6048672" cy="34784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6293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Separation </a:t>
            </a:r>
            <a:r>
              <a:rPr lang="en-US" sz="2400" dirty="0"/>
              <a:t>(circles are defaulting loans, squares are good loans) Figure 5.1</a:t>
            </a:r>
            <a:endParaRPr lang="en-CA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3</a:t>
            </a:fld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005453"/>
            <a:ext cx="5688632" cy="416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310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SVM Approach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support vector machine (SVM) approach we find a pathway to separate the data into two classes</a:t>
            </a:r>
          </a:p>
          <a:p>
            <a:r>
              <a:rPr lang="en-US" dirty="0"/>
              <a:t>In the “hard margin” case perfect separation is possible (as in our example)</a:t>
            </a:r>
          </a:p>
          <a:p>
            <a:r>
              <a:rPr lang="en-US" dirty="0"/>
              <a:t>The algorithm finds the widest path possible (to maximize the benefits from regularization)</a:t>
            </a:r>
          </a:p>
          <a:p>
            <a:r>
              <a:rPr lang="en-US" dirty="0"/>
              <a:t>Data must be normalized. (We carry out approximate normalization by subtracting 620 from credit score)</a:t>
            </a:r>
          </a:p>
          <a:p>
            <a:r>
              <a:rPr lang="en-US" dirty="0"/>
              <a:t>The support vectors are the observations at the edge of the pathway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9905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Best pathway for example. Solid line would be used to distinguish good and bad loans</a:t>
            </a:r>
            <a:endParaRPr lang="en-CA" sz="2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5</a:t>
            </a:fld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276872"/>
            <a:ext cx="5328592" cy="3818091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 bwMode="auto">
          <a:xfrm>
            <a:off x="2195736" y="3140968"/>
            <a:ext cx="2520280" cy="2304256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681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452FE-F63C-4746-A506-3ACA390B3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Separating hyperplane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A33426-0237-4D7A-845C-F7D5F0B64BB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tabLst>
                    <a:tab pos="1436688" algn="l"/>
                  </a:tabLst>
                </a:pPr>
                <a:r>
                  <a:rPr lang="en-CA" dirty="0"/>
                  <a:t>With only two features separation is achieved with a line: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CA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CA" dirty="0"/>
              </a:p>
              <a:p>
                <a:r>
                  <a:rPr lang="en-CA" dirty="0"/>
                  <a:t>With </a:t>
                </a:r>
                <a:r>
                  <a:rPr lang="en-CA" i="1" dirty="0">
                    <a:latin typeface="+mj-lt"/>
                  </a:rPr>
                  <a:t>m</a:t>
                </a:r>
                <a:r>
                  <a:rPr lang="en-CA" dirty="0"/>
                  <a:t> features separation is achieved with an (</a:t>
                </a:r>
                <a:r>
                  <a:rPr lang="en-CA" i="1" dirty="0">
                    <a:latin typeface="+mj-lt"/>
                  </a:rPr>
                  <a:t>m</a:t>
                </a:r>
                <a:r>
                  <a:rPr lang="en-CA" dirty="0"/>
                  <a:t>−1) dimensional hyperplane: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CA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CA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nary>
                    </m:oMath>
                  </m:oMathPara>
                </a14:m>
                <a:endParaRPr lang="en-CA" dirty="0"/>
              </a:p>
              <a:p>
                <a:pPr marL="0" indent="0">
                  <a:buNone/>
                </a:pPr>
                <a:endParaRPr lang="en-CA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A33426-0237-4D7A-845C-F7D5F0B64B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A5978-10C1-4C41-B6CD-2DF1ACE85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817500-BF70-4262-A921-AF08D687F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6898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468A1-22ED-44BF-8565-24C0CAAEF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Regularization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462BC-BF2D-4494-AB25-8A5AE7F27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Regularization involves reducing the magnitude of the weights, </a:t>
            </a:r>
            <a:r>
              <a:rPr lang="en-CA" i="1" dirty="0" err="1">
                <a:latin typeface="+mj-lt"/>
              </a:rPr>
              <a:t>w</a:t>
            </a:r>
            <a:r>
              <a:rPr lang="en-CA" i="1" baseline="-25000" dirty="0" err="1">
                <a:latin typeface="+mj-lt"/>
              </a:rPr>
              <a:t>j</a:t>
            </a:r>
            <a:r>
              <a:rPr lang="en-CA" i="1" baseline="-25000" dirty="0">
                <a:latin typeface="+mj-lt"/>
              </a:rPr>
              <a:t> </a:t>
            </a:r>
            <a:endParaRPr lang="en-CA" i="1" dirty="0">
              <a:latin typeface="+mj-lt"/>
            </a:endParaRPr>
          </a:p>
          <a:p>
            <a:r>
              <a:rPr lang="en-CA" dirty="0"/>
              <a:t>This avoids overfitting where a there are two correlated variables one with a large positive weight and the other with a large negative weight</a:t>
            </a:r>
          </a:p>
          <a:p>
            <a:r>
              <a:rPr lang="en-CA" dirty="0"/>
              <a:t>We minimize the sum of the squares of the weights. This is the same as maximizing the width of the pathway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8C7B45-BF38-408D-8760-EEBFA5902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BB50C-22BC-45FB-9C09-81D8DCB4B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42854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Notation (Figure 5.3)</a:t>
            </a:r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8</a:t>
            </a:fld>
            <a:endParaRPr lang="en-CA"/>
          </a:p>
        </p:txBody>
      </p:sp>
      <p:sp>
        <p:nvSpPr>
          <p:cNvPr id="37" name="TextBox 36"/>
          <p:cNvSpPr txBox="1"/>
          <p:nvPr/>
        </p:nvSpPr>
        <p:spPr>
          <a:xfrm>
            <a:off x="246063" y="2824433"/>
            <a:ext cx="84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pic>
        <p:nvPicPr>
          <p:cNvPr id="35" name="Picture 3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73604"/>
            <a:ext cx="4496965" cy="3847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4449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Math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If</a:t>
                </a:r>
                <a:r>
                  <a:rPr lang="en-US" i="1" dirty="0">
                    <a:latin typeface="+mj-lt"/>
                  </a:rPr>
                  <a:t> P </a:t>
                </a:r>
                <a:r>
                  <a:rPr lang="en-US" dirty="0"/>
                  <a:t>is width of pathway</a:t>
                </a:r>
                <a:endParaRPr lang="en-CA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CA">
                            <a:latin typeface="Cambria Math"/>
                          </a:rPr>
                          <m:t>θ</m:t>
                        </m:r>
                      </m:e>
                    </m:func>
                    <m:r>
                      <a:rPr lang="en-C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i="1">
                            <a:latin typeface="Cambria Math"/>
                          </a:rPr>
                          <m:t>𝑃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𝑤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𝑢</m:t>
                            </m:r>
                          </m:sub>
                        </m:sSub>
                        <m:r>
                          <a:rPr lang="en-CA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r>
                  <a:rPr lang="en-CA" dirty="0"/>
                  <a:t>  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CA">
                            <a:latin typeface="Cambria Math"/>
                          </a:rPr>
                          <m:t>θ</m:t>
                        </m:r>
                      </m:e>
                    </m:func>
                    <m:r>
                      <a:rPr lang="en-C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i="1">
                            <a:latin typeface="Cambria Math"/>
                          </a:rPr>
                          <m:t>𝑃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𝑤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𝑢</m:t>
                            </m:r>
                          </m:sub>
                        </m:sSub>
                        <m:r>
                          <a:rPr lang="en-CA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r>
                  <a:rPr lang="en-CA" dirty="0"/>
                  <a:t>          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/>
                      </a:rPr>
                      <m:t>𝑃</m:t>
                    </m:r>
                    <m:r>
                      <a:rPr lang="en-C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𝑢</m:t>
                            </m:r>
                          </m:sub>
                        </m:sSub>
                        <m:r>
                          <a:rPr lang="en-CA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CA" i="1">
                                    <a:latin typeface="Cambria Math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en-CA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CA" i="1">
                                <a:latin typeface="Cambria Math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CA" i="1">
                                    <a:latin typeface="Cambria Math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en-CA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bSup>
                          </m:e>
                        </m:rad>
                      </m:den>
                    </m:f>
                  </m:oMath>
                </a14:m>
                <a:endParaRPr lang="en-CA" dirty="0"/>
              </a:p>
              <a:p>
                <a:pPr marL="0" indent="0">
                  <a:buNone/>
                </a:pPr>
                <a:r>
                  <a:rPr lang="en-US" dirty="0"/>
                  <a:t>We can scale </a:t>
                </a:r>
                <a:r>
                  <a:rPr lang="en-US" i="1" dirty="0">
                    <a:latin typeface="+mj-lt"/>
                  </a:rPr>
                  <a:t>w</a:t>
                </a:r>
                <a:r>
                  <a:rPr lang="en-US" baseline="-25000" dirty="0"/>
                  <a:t>1</a:t>
                </a:r>
                <a:r>
                  <a:rPr lang="en-US" dirty="0"/>
                  <a:t>, </a:t>
                </a:r>
                <a:r>
                  <a:rPr lang="en-US" i="1" dirty="0">
                    <a:latin typeface="+mj-lt"/>
                  </a:rPr>
                  <a:t>w</a:t>
                </a:r>
                <a:r>
                  <a:rPr lang="en-US" baseline="-25000" dirty="0"/>
                  <a:t>2</a:t>
                </a:r>
                <a:r>
                  <a:rPr lang="en-US" dirty="0"/>
                  <a:t>, 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i="1" baseline="-25000" dirty="0" err="1">
                    <a:latin typeface="+mj-lt"/>
                  </a:rPr>
                  <a:t>u</a:t>
                </a:r>
                <a:r>
                  <a:rPr lang="en-US" dirty="0"/>
                  <a:t>, and 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i="1" baseline="-25000" dirty="0" err="1">
                    <a:latin typeface="+mj-lt"/>
                  </a:rPr>
                  <a:t>d</a:t>
                </a:r>
                <a:r>
                  <a:rPr lang="en-US" i="1" baseline="-25000" dirty="0">
                    <a:latin typeface="+mj-lt"/>
                  </a:rPr>
                  <a:t>  </a:t>
                </a:r>
                <a:r>
                  <a:rPr lang="en-US" dirty="0"/>
                  <a:t>by the same constant without changing the model. We can therefore set 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i="1" baseline="-25000" dirty="0" err="1">
                    <a:latin typeface="+mj-lt"/>
                  </a:rPr>
                  <a:t>u</a:t>
                </a:r>
                <a:r>
                  <a:rPr lang="en-US" dirty="0">
                    <a:latin typeface="+mj-lt"/>
                  </a:rPr>
                  <a:t>=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+1</a:t>
                </a:r>
                <a:r>
                  <a:rPr lang="en-US" dirty="0"/>
                  <a:t> and 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i="1" baseline="-25000" dirty="0" err="1">
                    <a:latin typeface="+mj-lt"/>
                  </a:rPr>
                  <a:t>d</a:t>
                </a:r>
                <a:r>
                  <a:rPr lang="en-US" dirty="0">
                    <a:latin typeface="+mj-lt"/>
                  </a:rPr>
                  <a:t>=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−1</a:t>
                </a:r>
                <a:r>
                  <a:rPr lang="en-US" dirty="0"/>
                  <a:t> so that the width of the pathway is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600" i="1">
                          <a:latin typeface="Cambria Math"/>
                        </a:rPr>
                        <m:t>𝑃</m:t>
                      </m:r>
                      <m:r>
                        <a:rPr lang="en-CA" sz="1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600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Sup>
                                <m:sSubSup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CA" sz="1600" i="1">
                                      <a:latin typeface="Cambria Math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CA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CA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CA" sz="1600" i="1">
                                  <a:latin typeface="Cambria Math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CA" sz="1600" i="1">
                                      <a:latin typeface="Cambria Math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CA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CA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rad>
                        </m:den>
                      </m:f>
                    </m:oMath>
                  </m:oMathPara>
                </a14:m>
                <a:endParaRPr lang="en-CA" sz="1600" dirty="0"/>
              </a:p>
              <a:p>
                <a:pPr marL="0" indent="0">
                  <a:buNone/>
                </a:pPr>
                <a:r>
                  <a:rPr lang="en-US" dirty="0"/>
                  <a:t>In the hard margin case the algorithm minimizes</a:t>
                </a:r>
                <a:endParaRPr lang="en-CA" dirty="0"/>
              </a:p>
              <a:p>
                <a:pPr marL="0" indent="0">
                  <a:buNone/>
                </a:pPr>
                <a:r>
                  <a:rPr lang="en-US" dirty="0"/>
                  <a:t>subject to perfect separation being achieved. (Regularization tries to simplify the model by reducing the magnitude of weights)</a:t>
                </a:r>
                <a:endParaRPr lang="en-CA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41" t="-1037" r="-125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551084"/>
              </p:ext>
            </p:extLst>
          </p:nvPr>
        </p:nvGraphicFramePr>
        <p:xfrm>
          <a:off x="6516216" y="4941168"/>
          <a:ext cx="1080120" cy="47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00" imgH="228600" progId="Equation.DSMT4">
                  <p:embed/>
                </p:oleObj>
              </mc:Choice>
              <mc:Fallback>
                <p:oleObj name="Equation" r:id="rId4" imgW="469800" imgH="2286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16216" y="4941168"/>
                        <a:ext cx="1080120" cy="477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5336663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2</Template>
  <TotalTime>2166</TotalTime>
  <Words>1516</Words>
  <Application>Microsoft Office PowerPoint</Application>
  <PresentationFormat>On-screen Show (4:3)</PresentationFormat>
  <Paragraphs>266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Cambria</vt:lpstr>
      <vt:lpstr>Cambria Math</vt:lpstr>
      <vt:lpstr>Symbol</vt:lpstr>
      <vt:lpstr>Tahoma</vt:lpstr>
      <vt:lpstr>Times New Roman</vt:lpstr>
      <vt:lpstr>Global</vt:lpstr>
      <vt:lpstr>Equation</vt:lpstr>
      <vt:lpstr>Machine Learning in Business, 4th Edition   </vt:lpstr>
      <vt:lpstr>A Baby Example (We carry out an approximate scaling by subtracting 620 from the credit score) Table 5.1</vt:lpstr>
      <vt:lpstr>Linear Separation (circles are defaulting loans, squares are good loans) Figure 5.1</vt:lpstr>
      <vt:lpstr>SVM Approach</vt:lpstr>
      <vt:lpstr>Best pathway for example. Solid line would be used to distinguish good and bad loans</vt:lpstr>
      <vt:lpstr>The Separating hyperplane</vt:lpstr>
      <vt:lpstr>Regularization</vt:lpstr>
      <vt:lpstr>Notation (Figure 5.3)</vt:lpstr>
      <vt:lpstr>The Math</vt:lpstr>
      <vt:lpstr>Specification of hard margin problem for baby data </vt:lpstr>
      <vt:lpstr>The general hard margin problem</vt:lpstr>
      <vt:lpstr>The Soft Margin Problem</vt:lpstr>
      <vt:lpstr>Changed example: </vt:lpstr>
      <vt:lpstr>C=0.001 Results (Figure 5.4)</vt:lpstr>
      <vt:lpstr>Impact of C for Example (Table 5.3) </vt:lpstr>
      <vt:lpstr>Non-linear separation (Figure 5.5)</vt:lpstr>
      <vt:lpstr>Non-linear classification</vt:lpstr>
      <vt:lpstr>Forming new features</vt:lpstr>
      <vt:lpstr>SVM Regression: using SVM to predict a continuous variable</vt:lpstr>
      <vt:lpstr>The Single Feature Case</vt:lpstr>
      <vt:lpstr>General Case</vt:lpstr>
      <vt:lpstr>Predicting Iowa House Prices from Living Area when e=50,000 and C=0.01 (Figure 5.7)</vt:lpstr>
      <vt:lpstr>Predicting Iowa House Prices from Living Area when e=100,000 and C=0.1 (Figure 5.8)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Supervised Learning: SVMs</dc:title>
  <dc:subject>Machine Learning in Business</dc:subject>
  <dc:creator>hull</dc:creator>
  <cp:keywords>Chapter 5</cp:keywords>
  <dc:description>Copyright 2019 by John C. Hull. All Rights Reserved. Published 2019.</dc:description>
  <cp:lastModifiedBy>Jacky Chen</cp:lastModifiedBy>
  <cp:revision>74</cp:revision>
  <cp:lastPrinted>2021-11-29T18:51:25Z</cp:lastPrinted>
  <dcterms:created xsi:type="dcterms:W3CDTF">2019-07-16T22:03:37Z</dcterms:created>
  <dcterms:modified xsi:type="dcterms:W3CDTF">2025-03-29T20:44:44Z</dcterms:modified>
</cp:coreProperties>
</file>