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77" r:id="rId3"/>
  </p:sldMasterIdLst>
  <p:notesMasterIdLst>
    <p:notesMasterId r:id="rId36"/>
  </p:notesMasterIdLst>
  <p:handoutMasterIdLst>
    <p:handoutMasterId r:id="rId37"/>
  </p:handoutMasterIdLst>
  <p:sldIdLst>
    <p:sldId id="256" r:id="rId4"/>
    <p:sldId id="258" r:id="rId5"/>
    <p:sldId id="269" r:id="rId6"/>
    <p:sldId id="259" r:id="rId7"/>
    <p:sldId id="260" r:id="rId8"/>
    <p:sldId id="312" r:id="rId9"/>
    <p:sldId id="261" r:id="rId10"/>
    <p:sldId id="304" r:id="rId11"/>
    <p:sldId id="306" r:id="rId12"/>
    <p:sldId id="272" r:id="rId13"/>
    <p:sldId id="271" r:id="rId14"/>
    <p:sldId id="307" r:id="rId15"/>
    <p:sldId id="308" r:id="rId16"/>
    <p:sldId id="309" r:id="rId17"/>
    <p:sldId id="310" r:id="rId18"/>
    <p:sldId id="311" r:id="rId19"/>
    <p:sldId id="264" r:id="rId20"/>
    <p:sldId id="284" r:id="rId21"/>
    <p:sldId id="283" r:id="rId22"/>
    <p:sldId id="288" r:id="rId23"/>
    <p:sldId id="285" r:id="rId24"/>
    <p:sldId id="286" r:id="rId25"/>
    <p:sldId id="287" r:id="rId26"/>
    <p:sldId id="265" r:id="rId27"/>
    <p:sldId id="294" r:id="rId28"/>
    <p:sldId id="295" r:id="rId29"/>
    <p:sldId id="296" r:id="rId30"/>
    <p:sldId id="298" r:id="rId31"/>
    <p:sldId id="299" r:id="rId32"/>
    <p:sldId id="300" r:id="rId33"/>
    <p:sldId id="301" r:id="rId34"/>
    <p:sldId id="302"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B2104C-5F86-4C2E-96A7-6B09E1925E21}" v="4" dt="2025-03-29T20:47:08.2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p:cViewPr varScale="1">
        <p:scale>
          <a:sx n="101" d="100"/>
          <a:sy n="101" d="100"/>
        </p:scale>
        <p:origin x="928" y="6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y Chen" userId="f978b6c0472ffe45" providerId="LiveId" clId="{84B2104C-5F86-4C2E-96A7-6B09E1925E21}"/>
    <pc:docChg chg="undo redo custSel modSld modMainMaster">
      <pc:chgData name="Jacky Chen" userId="f978b6c0472ffe45" providerId="LiveId" clId="{84B2104C-5F86-4C2E-96A7-6B09E1925E21}" dt="2025-03-29T20:48:26.241" v="76"/>
      <pc:docMkLst>
        <pc:docMk/>
      </pc:docMkLst>
      <pc:sldChg chg="modSp mod">
        <pc:chgData name="Jacky Chen" userId="f978b6c0472ffe45" providerId="LiveId" clId="{84B2104C-5F86-4C2E-96A7-6B09E1925E21}" dt="2025-03-29T20:45:16.317" v="11"/>
        <pc:sldMkLst>
          <pc:docMk/>
          <pc:sldMk cId="2609102905" sldId="256"/>
        </pc:sldMkLst>
        <pc:spChg chg="mod">
          <ac:chgData name="Jacky Chen" userId="f978b6c0472ffe45" providerId="LiveId" clId="{84B2104C-5F86-4C2E-96A7-6B09E1925E21}" dt="2025-03-29T20:45:13.726" v="10" actId="20577"/>
          <ac:spMkLst>
            <pc:docMk/>
            <pc:sldMk cId="2609102905" sldId="256"/>
            <ac:spMk id="2" creationId="{00000000-0000-0000-0000-000000000000}"/>
          </ac:spMkLst>
        </pc:spChg>
        <pc:spChg chg="mod">
          <ac:chgData name="Jacky Chen" userId="f978b6c0472ffe45" providerId="LiveId" clId="{84B2104C-5F86-4C2E-96A7-6B09E1925E21}" dt="2025-03-29T20:45:16.317" v="11"/>
          <ac:spMkLst>
            <pc:docMk/>
            <pc:sldMk cId="2609102905" sldId="256"/>
            <ac:spMk id="4" creationId="{00000000-0000-0000-0000-000000000000}"/>
          </ac:spMkLst>
        </pc:spChg>
      </pc:sldChg>
      <pc:sldChg chg="modSp mod">
        <pc:chgData name="Jacky Chen" userId="f978b6c0472ffe45" providerId="LiveId" clId="{84B2104C-5F86-4C2E-96A7-6B09E1925E21}" dt="2025-03-29T20:45:19.616" v="12"/>
        <pc:sldMkLst>
          <pc:docMk/>
          <pc:sldMk cId="2182583775" sldId="258"/>
        </pc:sldMkLst>
        <pc:spChg chg="mod">
          <ac:chgData name="Jacky Chen" userId="f978b6c0472ffe45" providerId="LiveId" clId="{84B2104C-5F86-4C2E-96A7-6B09E1925E21}" dt="2025-03-29T20:45:19.616" v="12"/>
          <ac:spMkLst>
            <pc:docMk/>
            <pc:sldMk cId="2182583775" sldId="258"/>
            <ac:spMk id="4" creationId="{00000000-0000-0000-0000-000000000000}"/>
          </ac:spMkLst>
        </pc:spChg>
      </pc:sldChg>
      <pc:sldChg chg="modSp mod">
        <pc:chgData name="Jacky Chen" userId="f978b6c0472ffe45" providerId="LiveId" clId="{84B2104C-5F86-4C2E-96A7-6B09E1925E21}" dt="2025-03-29T20:45:24.087" v="14"/>
        <pc:sldMkLst>
          <pc:docMk/>
          <pc:sldMk cId="3668417877" sldId="259"/>
        </pc:sldMkLst>
        <pc:spChg chg="mod">
          <ac:chgData name="Jacky Chen" userId="f978b6c0472ffe45" providerId="LiveId" clId="{84B2104C-5F86-4C2E-96A7-6B09E1925E21}" dt="2025-03-29T20:45:24.087" v="14"/>
          <ac:spMkLst>
            <pc:docMk/>
            <pc:sldMk cId="3668417877" sldId="259"/>
            <ac:spMk id="4" creationId="{00000000-0000-0000-0000-000000000000}"/>
          </ac:spMkLst>
        </pc:spChg>
      </pc:sldChg>
      <pc:sldChg chg="modSp mod">
        <pc:chgData name="Jacky Chen" userId="f978b6c0472ffe45" providerId="LiveId" clId="{84B2104C-5F86-4C2E-96A7-6B09E1925E21}" dt="2025-03-29T20:45:26.891" v="15"/>
        <pc:sldMkLst>
          <pc:docMk/>
          <pc:sldMk cId="3715662901" sldId="260"/>
        </pc:sldMkLst>
        <pc:spChg chg="mod">
          <ac:chgData name="Jacky Chen" userId="f978b6c0472ffe45" providerId="LiveId" clId="{84B2104C-5F86-4C2E-96A7-6B09E1925E21}" dt="2025-03-29T20:45:26.891" v="15"/>
          <ac:spMkLst>
            <pc:docMk/>
            <pc:sldMk cId="3715662901" sldId="260"/>
            <ac:spMk id="4" creationId="{00000000-0000-0000-0000-000000000000}"/>
          </ac:spMkLst>
        </pc:spChg>
      </pc:sldChg>
      <pc:sldChg chg="modSp mod">
        <pc:chgData name="Jacky Chen" userId="f978b6c0472ffe45" providerId="LiveId" clId="{84B2104C-5F86-4C2E-96A7-6B09E1925E21}" dt="2025-03-29T20:45:31.417" v="17"/>
        <pc:sldMkLst>
          <pc:docMk/>
          <pc:sldMk cId="1077862083" sldId="261"/>
        </pc:sldMkLst>
        <pc:spChg chg="mod">
          <ac:chgData name="Jacky Chen" userId="f978b6c0472ffe45" providerId="LiveId" clId="{84B2104C-5F86-4C2E-96A7-6B09E1925E21}" dt="2025-03-29T20:45:31.417" v="17"/>
          <ac:spMkLst>
            <pc:docMk/>
            <pc:sldMk cId="1077862083" sldId="261"/>
            <ac:spMk id="3" creationId="{00000000-0000-0000-0000-000000000000}"/>
          </ac:spMkLst>
        </pc:spChg>
      </pc:sldChg>
      <pc:sldChg chg="modSp mod">
        <pc:chgData name="Jacky Chen" userId="f978b6c0472ffe45" providerId="LiveId" clId="{84B2104C-5F86-4C2E-96A7-6B09E1925E21}" dt="2025-03-29T20:46:03.540" v="27"/>
        <pc:sldMkLst>
          <pc:docMk/>
          <pc:sldMk cId="866170483" sldId="264"/>
        </pc:sldMkLst>
        <pc:spChg chg="mod">
          <ac:chgData name="Jacky Chen" userId="f978b6c0472ffe45" providerId="LiveId" clId="{84B2104C-5F86-4C2E-96A7-6B09E1925E21}" dt="2025-03-29T20:46:03.540" v="27"/>
          <ac:spMkLst>
            <pc:docMk/>
            <pc:sldMk cId="866170483" sldId="264"/>
            <ac:spMk id="4" creationId="{00000000-0000-0000-0000-000000000000}"/>
          </ac:spMkLst>
        </pc:spChg>
      </pc:sldChg>
      <pc:sldChg chg="modSp mod">
        <pc:chgData name="Jacky Chen" userId="f978b6c0472ffe45" providerId="LiveId" clId="{84B2104C-5F86-4C2E-96A7-6B09E1925E21}" dt="2025-03-29T20:46:28.094" v="35"/>
        <pc:sldMkLst>
          <pc:docMk/>
          <pc:sldMk cId="3703978739" sldId="265"/>
        </pc:sldMkLst>
        <pc:spChg chg="mod">
          <ac:chgData name="Jacky Chen" userId="f978b6c0472ffe45" providerId="LiveId" clId="{84B2104C-5F86-4C2E-96A7-6B09E1925E21}" dt="2025-03-29T20:46:28.094" v="35"/>
          <ac:spMkLst>
            <pc:docMk/>
            <pc:sldMk cId="3703978739" sldId="265"/>
            <ac:spMk id="4" creationId="{00000000-0000-0000-0000-000000000000}"/>
          </ac:spMkLst>
        </pc:spChg>
      </pc:sldChg>
      <pc:sldChg chg="modSp mod">
        <pc:chgData name="Jacky Chen" userId="f978b6c0472ffe45" providerId="LiveId" clId="{84B2104C-5F86-4C2E-96A7-6B09E1925E21}" dt="2025-03-29T20:45:21.988" v="13"/>
        <pc:sldMkLst>
          <pc:docMk/>
          <pc:sldMk cId="335225551" sldId="269"/>
        </pc:sldMkLst>
        <pc:spChg chg="mod">
          <ac:chgData name="Jacky Chen" userId="f978b6c0472ffe45" providerId="LiveId" clId="{84B2104C-5F86-4C2E-96A7-6B09E1925E21}" dt="2025-03-29T20:45:21.988" v="13"/>
          <ac:spMkLst>
            <pc:docMk/>
            <pc:sldMk cId="335225551" sldId="269"/>
            <ac:spMk id="4" creationId="{00000000-0000-0000-0000-000000000000}"/>
          </ac:spMkLst>
        </pc:spChg>
      </pc:sldChg>
      <pc:sldChg chg="modSp mod">
        <pc:chgData name="Jacky Chen" userId="f978b6c0472ffe45" providerId="LiveId" clId="{84B2104C-5F86-4C2E-96A7-6B09E1925E21}" dt="2025-03-29T20:45:44.968" v="21"/>
        <pc:sldMkLst>
          <pc:docMk/>
          <pc:sldMk cId="519388025" sldId="271"/>
        </pc:sldMkLst>
        <pc:spChg chg="mod">
          <ac:chgData name="Jacky Chen" userId="f978b6c0472ffe45" providerId="LiveId" clId="{84B2104C-5F86-4C2E-96A7-6B09E1925E21}" dt="2025-03-29T20:45:44.968" v="21"/>
          <ac:spMkLst>
            <pc:docMk/>
            <pc:sldMk cId="519388025" sldId="271"/>
            <ac:spMk id="4" creationId="{00000000-0000-0000-0000-000000000000}"/>
          </ac:spMkLst>
        </pc:spChg>
      </pc:sldChg>
      <pc:sldChg chg="modSp mod">
        <pc:chgData name="Jacky Chen" userId="f978b6c0472ffe45" providerId="LiveId" clId="{84B2104C-5F86-4C2E-96A7-6B09E1925E21}" dt="2025-03-29T20:45:41.711" v="20"/>
        <pc:sldMkLst>
          <pc:docMk/>
          <pc:sldMk cId="1258956716" sldId="272"/>
        </pc:sldMkLst>
        <pc:spChg chg="mod">
          <ac:chgData name="Jacky Chen" userId="f978b6c0472ffe45" providerId="LiveId" clId="{84B2104C-5F86-4C2E-96A7-6B09E1925E21}" dt="2025-03-29T20:45:41.711" v="20"/>
          <ac:spMkLst>
            <pc:docMk/>
            <pc:sldMk cId="1258956716" sldId="272"/>
            <ac:spMk id="4" creationId="{00000000-0000-0000-0000-000000000000}"/>
          </ac:spMkLst>
        </pc:spChg>
      </pc:sldChg>
      <pc:sldChg chg="modSp mod">
        <pc:chgData name="Jacky Chen" userId="f978b6c0472ffe45" providerId="LiveId" clId="{84B2104C-5F86-4C2E-96A7-6B09E1925E21}" dt="2025-03-29T20:46:10.895" v="29"/>
        <pc:sldMkLst>
          <pc:docMk/>
          <pc:sldMk cId="2037011553" sldId="283"/>
        </pc:sldMkLst>
        <pc:spChg chg="mod">
          <ac:chgData name="Jacky Chen" userId="f978b6c0472ffe45" providerId="LiveId" clId="{84B2104C-5F86-4C2E-96A7-6B09E1925E21}" dt="2025-03-29T20:46:10.895" v="29"/>
          <ac:spMkLst>
            <pc:docMk/>
            <pc:sldMk cId="2037011553" sldId="283"/>
            <ac:spMk id="4" creationId="{00000000-0000-0000-0000-000000000000}"/>
          </ac:spMkLst>
        </pc:spChg>
      </pc:sldChg>
      <pc:sldChg chg="modSp mod">
        <pc:chgData name="Jacky Chen" userId="f978b6c0472ffe45" providerId="LiveId" clId="{84B2104C-5F86-4C2E-96A7-6B09E1925E21}" dt="2025-03-29T20:46:08.691" v="28"/>
        <pc:sldMkLst>
          <pc:docMk/>
          <pc:sldMk cId="3533799853" sldId="284"/>
        </pc:sldMkLst>
        <pc:spChg chg="mod">
          <ac:chgData name="Jacky Chen" userId="f978b6c0472ffe45" providerId="LiveId" clId="{84B2104C-5F86-4C2E-96A7-6B09E1925E21}" dt="2025-03-29T20:46:08.691" v="28"/>
          <ac:spMkLst>
            <pc:docMk/>
            <pc:sldMk cId="3533799853" sldId="284"/>
            <ac:spMk id="4" creationId="{00000000-0000-0000-0000-000000000000}"/>
          </ac:spMkLst>
        </pc:spChg>
      </pc:sldChg>
      <pc:sldChg chg="modSp mod">
        <pc:chgData name="Jacky Chen" userId="f978b6c0472ffe45" providerId="LiveId" clId="{84B2104C-5F86-4C2E-96A7-6B09E1925E21}" dt="2025-03-29T20:46:19.140" v="32" actId="1076"/>
        <pc:sldMkLst>
          <pc:docMk/>
          <pc:sldMk cId="186705994" sldId="285"/>
        </pc:sldMkLst>
        <pc:spChg chg="mod">
          <ac:chgData name="Jacky Chen" userId="f978b6c0472ffe45" providerId="LiveId" clId="{84B2104C-5F86-4C2E-96A7-6B09E1925E21}" dt="2025-03-29T20:46:16.736" v="31"/>
          <ac:spMkLst>
            <pc:docMk/>
            <pc:sldMk cId="186705994" sldId="285"/>
            <ac:spMk id="4" creationId="{00000000-0000-0000-0000-000000000000}"/>
          </ac:spMkLst>
        </pc:spChg>
        <pc:picChg chg="mod">
          <ac:chgData name="Jacky Chen" userId="f978b6c0472ffe45" providerId="LiveId" clId="{84B2104C-5F86-4C2E-96A7-6B09E1925E21}" dt="2025-03-29T20:46:19.140" v="32" actId="1076"/>
          <ac:picMkLst>
            <pc:docMk/>
            <pc:sldMk cId="186705994" sldId="285"/>
            <ac:picMk id="6" creationId="{0C6E9E6D-B7F1-4643-AB20-C570D6330729}"/>
          </ac:picMkLst>
        </pc:picChg>
      </pc:sldChg>
      <pc:sldChg chg="modSp mod">
        <pc:chgData name="Jacky Chen" userId="f978b6c0472ffe45" providerId="LiveId" clId="{84B2104C-5F86-4C2E-96A7-6B09E1925E21}" dt="2025-03-29T20:46:22.047" v="33"/>
        <pc:sldMkLst>
          <pc:docMk/>
          <pc:sldMk cId="1276584664" sldId="286"/>
        </pc:sldMkLst>
        <pc:spChg chg="mod">
          <ac:chgData name="Jacky Chen" userId="f978b6c0472ffe45" providerId="LiveId" clId="{84B2104C-5F86-4C2E-96A7-6B09E1925E21}" dt="2025-03-29T20:46:22.047" v="33"/>
          <ac:spMkLst>
            <pc:docMk/>
            <pc:sldMk cId="1276584664" sldId="286"/>
            <ac:spMk id="4" creationId="{00000000-0000-0000-0000-000000000000}"/>
          </ac:spMkLst>
        </pc:spChg>
      </pc:sldChg>
      <pc:sldChg chg="modSp mod">
        <pc:chgData name="Jacky Chen" userId="f978b6c0472ffe45" providerId="LiveId" clId="{84B2104C-5F86-4C2E-96A7-6B09E1925E21}" dt="2025-03-29T20:46:24.720" v="34"/>
        <pc:sldMkLst>
          <pc:docMk/>
          <pc:sldMk cId="417948656" sldId="287"/>
        </pc:sldMkLst>
        <pc:spChg chg="mod">
          <ac:chgData name="Jacky Chen" userId="f978b6c0472ffe45" providerId="LiveId" clId="{84B2104C-5F86-4C2E-96A7-6B09E1925E21}" dt="2025-03-29T20:46:24.720" v="34"/>
          <ac:spMkLst>
            <pc:docMk/>
            <pc:sldMk cId="417948656" sldId="287"/>
            <ac:spMk id="4" creationId="{00000000-0000-0000-0000-000000000000}"/>
          </ac:spMkLst>
        </pc:spChg>
      </pc:sldChg>
      <pc:sldChg chg="modSp mod">
        <pc:chgData name="Jacky Chen" userId="f978b6c0472ffe45" providerId="LiveId" clId="{84B2104C-5F86-4C2E-96A7-6B09E1925E21}" dt="2025-03-29T20:46:14.591" v="30"/>
        <pc:sldMkLst>
          <pc:docMk/>
          <pc:sldMk cId="2395991798" sldId="288"/>
        </pc:sldMkLst>
        <pc:spChg chg="mod">
          <ac:chgData name="Jacky Chen" userId="f978b6c0472ffe45" providerId="LiveId" clId="{84B2104C-5F86-4C2E-96A7-6B09E1925E21}" dt="2025-03-29T20:46:14.591" v="30"/>
          <ac:spMkLst>
            <pc:docMk/>
            <pc:sldMk cId="2395991798" sldId="288"/>
            <ac:spMk id="4" creationId="{00000000-0000-0000-0000-000000000000}"/>
          </ac:spMkLst>
        </pc:spChg>
      </pc:sldChg>
      <pc:sldChg chg="modSp mod">
        <pc:chgData name="Jacky Chen" userId="f978b6c0472ffe45" providerId="LiveId" clId="{84B2104C-5F86-4C2E-96A7-6B09E1925E21}" dt="2025-03-29T20:46:30.626" v="36"/>
        <pc:sldMkLst>
          <pc:docMk/>
          <pc:sldMk cId="1840551867" sldId="294"/>
        </pc:sldMkLst>
        <pc:spChg chg="mod">
          <ac:chgData name="Jacky Chen" userId="f978b6c0472ffe45" providerId="LiveId" clId="{84B2104C-5F86-4C2E-96A7-6B09E1925E21}" dt="2025-03-29T20:46:30.626" v="36"/>
          <ac:spMkLst>
            <pc:docMk/>
            <pc:sldMk cId="1840551867" sldId="294"/>
            <ac:spMk id="4" creationId="{00000000-0000-0000-0000-000000000000}"/>
          </ac:spMkLst>
        </pc:spChg>
      </pc:sldChg>
      <pc:sldChg chg="modSp mod">
        <pc:chgData name="Jacky Chen" userId="f978b6c0472ffe45" providerId="LiveId" clId="{84B2104C-5F86-4C2E-96A7-6B09E1925E21}" dt="2025-03-29T20:46:32.787" v="37"/>
        <pc:sldMkLst>
          <pc:docMk/>
          <pc:sldMk cId="2533443146" sldId="295"/>
        </pc:sldMkLst>
        <pc:spChg chg="mod">
          <ac:chgData name="Jacky Chen" userId="f978b6c0472ffe45" providerId="LiveId" clId="{84B2104C-5F86-4C2E-96A7-6B09E1925E21}" dt="2025-03-29T20:46:32.787" v="37"/>
          <ac:spMkLst>
            <pc:docMk/>
            <pc:sldMk cId="2533443146" sldId="295"/>
            <ac:spMk id="4" creationId="{00000000-0000-0000-0000-000000000000}"/>
          </ac:spMkLst>
        </pc:spChg>
      </pc:sldChg>
      <pc:sldChg chg="modSp mod">
        <pc:chgData name="Jacky Chen" userId="f978b6c0472ffe45" providerId="LiveId" clId="{84B2104C-5F86-4C2E-96A7-6B09E1925E21}" dt="2025-03-29T20:46:34.918" v="38"/>
        <pc:sldMkLst>
          <pc:docMk/>
          <pc:sldMk cId="3419151640" sldId="296"/>
        </pc:sldMkLst>
        <pc:spChg chg="mod">
          <ac:chgData name="Jacky Chen" userId="f978b6c0472ffe45" providerId="LiveId" clId="{84B2104C-5F86-4C2E-96A7-6B09E1925E21}" dt="2025-03-29T20:46:34.918" v="38"/>
          <ac:spMkLst>
            <pc:docMk/>
            <pc:sldMk cId="3419151640" sldId="296"/>
            <ac:spMk id="4" creationId="{00000000-0000-0000-0000-000000000000}"/>
          </ac:spMkLst>
        </pc:spChg>
      </pc:sldChg>
      <pc:sldChg chg="modSp mod">
        <pc:chgData name="Jacky Chen" userId="f978b6c0472ffe45" providerId="LiveId" clId="{84B2104C-5F86-4C2E-96A7-6B09E1925E21}" dt="2025-03-29T20:46:43.302" v="46" actId="20577"/>
        <pc:sldMkLst>
          <pc:docMk/>
          <pc:sldMk cId="4005273983" sldId="298"/>
        </pc:sldMkLst>
        <pc:spChg chg="mod">
          <ac:chgData name="Jacky Chen" userId="f978b6c0472ffe45" providerId="LiveId" clId="{84B2104C-5F86-4C2E-96A7-6B09E1925E21}" dt="2025-03-29T20:46:43.302" v="46" actId="20577"/>
          <ac:spMkLst>
            <pc:docMk/>
            <pc:sldMk cId="4005273983" sldId="298"/>
            <ac:spMk id="4" creationId="{00000000-0000-0000-0000-000000000000}"/>
          </ac:spMkLst>
        </pc:spChg>
      </pc:sldChg>
      <pc:sldChg chg="modSp mod">
        <pc:chgData name="Jacky Chen" userId="f978b6c0472ffe45" providerId="LiveId" clId="{84B2104C-5F86-4C2E-96A7-6B09E1925E21}" dt="2025-03-29T20:46:57.218" v="51"/>
        <pc:sldMkLst>
          <pc:docMk/>
          <pc:sldMk cId="440761177" sldId="299"/>
        </pc:sldMkLst>
        <pc:spChg chg="mod">
          <ac:chgData name="Jacky Chen" userId="f978b6c0472ffe45" providerId="LiveId" clId="{84B2104C-5F86-4C2E-96A7-6B09E1925E21}" dt="2025-03-29T20:46:57.218" v="51"/>
          <ac:spMkLst>
            <pc:docMk/>
            <pc:sldMk cId="440761177" sldId="299"/>
            <ac:spMk id="4" creationId="{00000000-0000-0000-0000-000000000000}"/>
          </ac:spMkLst>
        </pc:spChg>
      </pc:sldChg>
      <pc:sldChg chg="modSp mod">
        <pc:chgData name="Jacky Chen" userId="f978b6c0472ffe45" providerId="LiveId" clId="{84B2104C-5F86-4C2E-96A7-6B09E1925E21}" dt="2025-03-29T20:47:08.183" v="54" actId="14100"/>
        <pc:sldMkLst>
          <pc:docMk/>
          <pc:sldMk cId="371236485" sldId="300"/>
        </pc:sldMkLst>
        <pc:spChg chg="mod">
          <ac:chgData name="Jacky Chen" userId="f978b6c0472ffe45" providerId="LiveId" clId="{84B2104C-5F86-4C2E-96A7-6B09E1925E21}" dt="2025-03-29T20:47:05.262" v="53"/>
          <ac:spMkLst>
            <pc:docMk/>
            <pc:sldMk cId="371236485" sldId="300"/>
            <ac:spMk id="4" creationId="{00000000-0000-0000-0000-000000000000}"/>
          </ac:spMkLst>
        </pc:spChg>
        <pc:graphicFrameChg chg="mod">
          <ac:chgData name="Jacky Chen" userId="f978b6c0472ffe45" providerId="LiveId" clId="{84B2104C-5F86-4C2E-96A7-6B09E1925E21}" dt="2025-03-29T20:47:08.183" v="54" actId="14100"/>
          <ac:graphicFrameMkLst>
            <pc:docMk/>
            <pc:sldMk cId="371236485" sldId="300"/>
            <ac:graphicFrameMk id="8" creationId="{00000000-0000-0000-0000-000000000000}"/>
          </ac:graphicFrameMkLst>
        </pc:graphicFrameChg>
      </pc:sldChg>
      <pc:sldChg chg="modSp mod">
        <pc:chgData name="Jacky Chen" userId="f978b6c0472ffe45" providerId="LiveId" clId="{84B2104C-5F86-4C2E-96A7-6B09E1925E21}" dt="2025-03-29T20:47:14.523" v="55"/>
        <pc:sldMkLst>
          <pc:docMk/>
          <pc:sldMk cId="2298098401" sldId="301"/>
        </pc:sldMkLst>
        <pc:spChg chg="mod">
          <ac:chgData name="Jacky Chen" userId="f978b6c0472ffe45" providerId="LiveId" clId="{84B2104C-5F86-4C2E-96A7-6B09E1925E21}" dt="2025-03-29T20:47:14.523" v="55"/>
          <ac:spMkLst>
            <pc:docMk/>
            <pc:sldMk cId="2298098401" sldId="301"/>
            <ac:spMk id="4" creationId="{00000000-0000-0000-0000-000000000000}"/>
          </ac:spMkLst>
        </pc:spChg>
      </pc:sldChg>
      <pc:sldChg chg="modSp mod">
        <pc:chgData name="Jacky Chen" userId="f978b6c0472ffe45" providerId="LiveId" clId="{84B2104C-5F86-4C2E-96A7-6B09E1925E21}" dt="2025-03-29T20:47:17.639" v="56"/>
        <pc:sldMkLst>
          <pc:docMk/>
          <pc:sldMk cId="427685950" sldId="302"/>
        </pc:sldMkLst>
        <pc:spChg chg="mod">
          <ac:chgData name="Jacky Chen" userId="f978b6c0472ffe45" providerId="LiveId" clId="{84B2104C-5F86-4C2E-96A7-6B09E1925E21}" dt="2025-03-29T20:47:17.639" v="56"/>
          <ac:spMkLst>
            <pc:docMk/>
            <pc:sldMk cId="427685950" sldId="302"/>
            <ac:spMk id="4" creationId="{00000000-0000-0000-0000-000000000000}"/>
          </ac:spMkLst>
        </pc:spChg>
      </pc:sldChg>
      <pc:sldChg chg="modSp mod">
        <pc:chgData name="Jacky Chen" userId="f978b6c0472ffe45" providerId="LiveId" clId="{84B2104C-5F86-4C2E-96A7-6B09E1925E21}" dt="2025-03-29T20:45:33.724" v="18"/>
        <pc:sldMkLst>
          <pc:docMk/>
          <pc:sldMk cId="2553528029" sldId="304"/>
        </pc:sldMkLst>
        <pc:spChg chg="mod">
          <ac:chgData name="Jacky Chen" userId="f978b6c0472ffe45" providerId="LiveId" clId="{84B2104C-5F86-4C2E-96A7-6B09E1925E21}" dt="2025-03-29T20:45:33.724" v="18"/>
          <ac:spMkLst>
            <pc:docMk/>
            <pc:sldMk cId="2553528029" sldId="304"/>
            <ac:spMk id="4" creationId="{00000000-0000-0000-0000-000000000000}"/>
          </ac:spMkLst>
        </pc:spChg>
      </pc:sldChg>
      <pc:sldChg chg="modSp mod">
        <pc:chgData name="Jacky Chen" userId="f978b6c0472ffe45" providerId="LiveId" clId="{84B2104C-5F86-4C2E-96A7-6B09E1925E21}" dt="2025-03-29T20:45:39.142" v="19"/>
        <pc:sldMkLst>
          <pc:docMk/>
          <pc:sldMk cId="2650110771" sldId="306"/>
        </pc:sldMkLst>
        <pc:spChg chg="mod">
          <ac:chgData name="Jacky Chen" userId="f978b6c0472ffe45" providerId="LiveId" clId="{84B2104C-5F86-4C2E-96A7-6B09E1925E21}" dt="2025-03-29T20:45:39.142" v="19"/>
          <ac:spMkLst>
            <pc:docMk/>
            <pc:sldMk cId="2650110771" sldId="306"/>
            <ac:spMk id="4" creationId="{00000000-0000-0000-0000-000000000000}"/>
          </ac:spMkLst>
        </pc:spChg>
      </pc:sldChg>
      <pc:sldChg chg="modSp mod">
        <pc:chgData name="Jacky Chen" userId="f978b6c0472ffe45" providerId="LiveId" clId="{84B2104C-5F86-4C2E-96A7-6B09E1925E21}" dt="2025-03-29T20:45:50.026" v="22"/>
        <pc:sldMkLst>
          <pc:docMk/>
          <pc:sldMk cId="3133254394" sldId="307"/>
        </pc:sldMkLst>
        <pc:spChg chg="mod">
          <ac:chgData name="Jacky Chen" userId="f978b6c0472ffe45" providerId="LiveId" clId="{84B2104C-5F86-4C2E-96A7-6B09E1925E21}" dt="2025-03-29T20:45:50.026" v="22"/>
          <ac:spMkLst>
            <pc:docMk/>
            <pc:sldMk cId="3133254394" sldId="307"/>
            <ac:spMk id="4" creationId="{00000000-0000-0000-0000-000000000000}"/>
          </ac:spMkLst>
        </pc:spChg>
      </pc:sldChg>
      <pc:sldChg chg="modSp mod">
        <pc:chgData name="Jacky Chen" userId="f978b6c0472ffe45" providerId="LiveId" clId="{84B2104C-5F86-4C2E-96A7-6B09E1925E21}" dt="2025-03-29T20:45:52.514" v="23"/>
        <pc:sldMkLst>
          <pc:docMk/>
          <pc:sldMk cId="3434850952" sldId="308"/>
        </pc:sldMkLst>
        <pc:spChg chg="mod">
          <ac:chgData name="Jacky Chen" userId="f978b6c0472ffe45" providerId="LiveId" clId="{84B2104C-5F86-4C2E-96A7-6B09E1925E21}" dt="2025-03-29T20:45:52.514" v="23"/>
          <ac:spMkLst>
            <pc:docMk/>
            <pc:sldMk cId="3434850952" sldId="308"/>
            <ac:spMk id="2" creationId="{00000000-0000-0000-0000-000000000000}"/>
          </ac:spMkLst>
        </pc:spChg>
      </pc:sldChg>
      <pc:sldChg chg="modSp mod">
        <pc:chgData name="Jacky Chen" userId="f978b6c0472ffe45" providerId="LiveId" clId="{84B2104C-5F86-4C2E-96A7-6B09E1925E21}" dt="2025-03-29T20:45:56.449" v="24"/>
        <pc:sldMkLst>
          <pc:docMk/>
          <pc:sldMk cId="835761159" sldId="309"/>
        </pc:sldMkLst>
        <pc:spChg chg="mod">
          <ac:chgData name="Jacky Chen" userId="f978b6c0472ffe45" providerId="LiveId" clId="{84B2104C-5F86-4C2E-96A7-6B09E1925E21}" dt="2025-03-29T20:45:56.449" v="24"/>
          <ac:spMkLst>
            <pc:docMk/>
            <pc:sldMk cId="835761159" sldId="309"/>
            <ac:spMk id="4" creationId="{00000000-0000-0000-0000-000000000000}"/>
          </ac:spMkLst>
        </pc:spChg>
      </pc:sldChg>
      <pc:sldChg chg="modSp mod">
        <pc:chgData name="Jacky Chen" userId="f978b6c0472ffe45" providerId="LiveId" clId="{84B2104C-5F86-4C2E-96A7-6B09E1925E21}" dt="2025-03-29T20:45:58.860" v="25"/>
        <pc:sldMkLst>
          <pc:docMk/>
          <pc:sldMk cId="2056053498" sldId="310"/>
        </pc:sldMkLst>
        <pc:spChg chg="mod">
          <ac:chgData name="Jacky Chen" userId="f978b6c0472ffe45" providerId="LiveId" clId="{84B2104C-5F86-4C2E-96A7-6B09E1925E21}" dt="2025-03-29T20:45:58.860" v="25"/>
          <ac:spMkLst>
            <pc:docMk/>
            <pc:sldMk cId="2056053498" sldId="310"/>
            <ac:spMk id="4" creationId="{00000000-0000-0000-0000-000000000000}"/>
          </ac:spMkLst>
        </pc:spChg>
      </pc:sldChg>
      <pc:sldChg chg="modSp mod">
        <pc:chgData name="Jacky Chen" userId="f978b6c0472ffe45" providerId="LiveId" clId="{84B2104C-5F86-4C2E-96A7-6B09E1925E21}" dt="2025-03-29T20:46:01.435" v="26"/>
        <pc:sldMkLst>
          <pc:docMk/>
          <pc:sldMk cId="628950288" sldId="311"/>
        </pc:sldMkLst>
        <pc:spChg chg="mod">
          <ac:chgData name="Jacky Chen" userId="f978b6c0472ffe45" providerId="LiveId" clId="{84B2104C-5F86-4C2E-96A7-6B09E1925E21}" dt="2025-03-29T20:46:01.435" v="26"/>
          <ac:spMkLst>
            <pc:docMk/>
            <pc:sldMk cId="628950288" sldId="311"/>
            <ac:spMk id="4" creationId="{00000000-0000-0000-0000-000000000000}"/>
          </ac:spMkLst>
        </pc:spChg>
      </pc:sldChg>
      <pc:sldChg chg="modSp mod">
        <pc:chgData name="Jacky Chen" userId="f978b6c0472ffe45" providerId="LiveId" clId="{84B2104C-5F86-4C2E-96A7-6B09E1925E21}" dt="2025-03-29T20:45:29.363" v="16"/>
        <pc:sldMkLst>
          <pc:docMk/>
          <pc:sldMk cId="2874207874" sldId="312"/>
        </pc:sldMkLst>
        <pc:spChg chg="mod">
          <ac:chgData name="Jacky Chen" userId="f978b6c0472ffe45" providerId="LiveId" clId="{84B2104C-5F86-4C2E-96A7-6B09E1925E21}" dt="2025-03-29T20:45:29.363" v="16"/>
          <ac:spMkLst>
            <pc:docMk/>
            <pc:sldMk cId="2874207874" sldId="312"/>
            <ac:spMk id="2" creationId="{129032BC-5EDA-4888-AFA0-6713A37B7D21}"/>
          </ac:spMkLst>
        </pc:spChg>
      </pc:sldChg>
      <pc:sldMasterChg chg="modSp mod modSldLayout">
        <pc:chgData name="Jacky Chen" userId="f978b6c0472ffe45" providerId="LiveId" clId="{84B2104C-5F86-4C2E-96A7-6B09E1925E21}" dt="2025-03-29T20:48:12.598" v="71"/>
        <pc:sldMasterMkLst>
          <pc:docMk/>
          <pc:sldMasterMk cId="709381724" sldId="2147483660"/>
        </pc:sldMasterMkLst>
        <pc:spChg chg="mod">
          <ac:chgData name="Jacky Chen" userId="f978b6c0472ffe45" providerId="LiveId" clId="{84B2104C-5F86-4C2E-96A7-6B09E1925E21}" dt="2025-03-29T20:47:27.174" v="57"/>
          <ac:spMkLst>
            <pc:docMk/>
            <pc:sldMasterMk cId="709381724" sldId="2147483660"/>
            <ac:spMk id="4101" creationId="{00000000-0000-0000-0000-000000000000}"/>
          </ac:spMkLst>
        </pc:spChg>
        <pc:sldLayoutChg chg="modSp mod">
          <pc:chgData name="Jacky Chen" userId="f978b6c0472ffe45" providerId="LiveId" clId="{84B2104C-5F86-4C2E-96A7-6B09E1925E21}" dt="2025-03-29T20:47:29.562" v="58"/>
          <pc:sldLayoutMkLst>
            <pc:docMk/>
            <pc:sldMasterMk cId="709381724" sldId="2147483660"/>
            <pc:sldLayoutMk cId="3899206336" sldId="2147483661"/>
          </pc:sldLayoutMkLst>
          <pc:spChg chg="mod">
            <ac:chgData name="Jacky Chen" userId="f978b6c0472ffe45" providerId="LiveId" clId="{84B2104C-5F86-4C2E-96A7-6B09E1925E21}" dt="2025-03-29T20:47:29.562" v="58"/>
            <ac:spMkLst>
              <pc:docMk/>
              <pc:sldMasterMk cId="709381724" sldId="2147483660"/>
              <pc:sldLayoutMk cId="3899206336" sldId="2147483661"/>
              <ac:spMk id="95" creationId="{00000000-0000-0000-0000-000000000000}"/>
            </ac:spMkLst>
          </pc:spChg>
        </pc:sldLayoutChg>
        <pc:sldLayoutChg chg="modSp mod">
          <pc:chgData name="Jacky Chen" userId="f978b6c0472ffe45" providerId="LiveId" clId="{84B2104C-5F86-4C2E-96A7-6B09E1925E21}" dt="2025-03-29T20:47:32.148" v="59"/>
          <pc:sldLayoutMkLst>
            <pc:docMk/>
            <pc:sldMasterMk cId="709381724" sldId="2147483660"/>
            <pc:sldLayoutMk cId="3004633851" sldId="2147483662"/>
          </pc:sldLayoutMkLst>
          <pc:spChg chg="mod">
            <ac:chgData name="Jacky Chen" userId="f978b6c0472ffe45" providerId="LiveId" clId="{84B2104C-5F86-4C2E-96A7-6B09E1925E21}" dt="2025-03-29T20:47:32.148" v="59"/>
            <ac:spMkLst>
              <pc:docMk/>
              <pc:sldMasterMk cId="709381724" sldId="2147483660"/>
              <pc:sldLayoutMk cId="3004633851" sldId="2147483662"/>
              <ac:spMk id="5" creationId="{00000000-0000-0000-0000-000000000000}"/>
            </ac:spMkLst>
          </pc:spChg>
        </pc:sldLayoutChg>
        <pc:sldLayoutChg chg="modSp mod">
          <pc:chgData name="Jacky Chen" userId="f978b6c0472ffe45" providerId="LiveId" clId="{84B2104C-5F86-4C2E-96A7-6B09E1925E21}" dt="2025-03-29T20:47:35.629" v="60"/>
          <pc:sldLayoutMkLst>
            <pc:docMk/>
            <pc:sldMasterMk cId="709381724" sldId="2147483660"/>
            <pc:sldLayoutMk cId="3856398817" sldId="2147483663"/>
          </pc:sldLayoutMkLst>
          <pc:spChg chg="mod">
            <ac:chgData name="Jacky Chen" userId="f978b6c0472ffe45" providerId="LiveId" clId="{84B2104C-5F86-4C2E-96A7-6B09E1925E21}" dt="2025-03-29T20:47:35.629" v="60"/>
            <ac:spMkLst>
              <pc:docMk/>
              <pc:sldMasterMk cId="709381724" sldId="2147483660"/>
              <pc:sldLayoutMk cId="3856398817" sldId="2147483663"/>
              <ac:spMk id="5" creationId="{00000000-0000-0000-0000-000000000000}"/>
            </ac:spMkLst>
          </pc:spChg>
        </pc:sldLayoutChg>
        <pc:sldLayoutChg chg="modSp mod">
          <pc:chgData name="Jacky Chen" userId="f978b6c0472ffe45" providerId="LiveId" clId="{84B2104C-5F86-4C2E-96A7-6B09E1925E21}" dt="2025-03-29T20:47:40.143" v="61"/>
          <pc:sldLayoutMkLst>
            <pc:docMk/>
            <pc:sldMasterMk cId="709381724" sldId="2147483660"/>
            <pc:sldLayoutMk cId="2702590749" sldId="2147483664"/>
          </pc:sldLayoutMkLst>
          <pc:spChg chg="mod">
            <ac:chgData name="Jacky Chen" userId="f978b6c0472ffe45" providerId="LiveId" clId="{84B2104C-5F86-4C2E-96A7-6B09E1925E21}" dt="2025-03-29T20:47:40.143" v="61"/>
            <ac:spMkLst>
              <pc:docMk/>
              <pc:sldMasterMk cId="709381724" sldId="2147483660"/>
              <pc:sldLayoutMk cId="2702590749" sldId="2147483664"/>
              <ac:spMk id="6" creationId="{00000000-0000-0000-0000-000000000000}"/>
            </ac:spMkLst>
          </pc:spChg>
        </pc:sldLayoutChg>
        <pc:sldLayoutChg chg="modSp mod">
          <pc:chgData name="Jacky Chen" userId="f978b6c0472ffe45" providerId="LiveId" clId="{84B2104C-5F86-4C2E-96A7-6B09E1925E21}" dt="2025-03-29T20:47:43.239" v="62"/>
          <pc:sldLayoutMkLst>
            <pc:docMk/>
            <pc:sldMasterMk cId="709381724" sldId="2147483660"/>
            <pc:sldLayoutMk cId="76695219" sldId="2147483665"/>
          </pc:sldLayoutMkLst>
          <pc:spChg chg="mod">
            <ac:chgData name="Jacky Chen" userId="f978b6c0472ffe45" providerId="LiveId" clId="{84B2104C-5F86-4C2E-96A7-6B09E1925E21}" dt="2025-03-29T20:47:43.239" v="62"/>
            <ac:spMkLst>
              <pc:docMk/>
              <pc:sldMasterMk cId="709381724" sldId="2147483660"/>
              <pc:sldLayoutMk cId="76695219" sldId="2147483665"/>
              <ac:spMk id="8" creationId="{00000000-0000-0000-0000-000000000000}"/>
            </ac:spMkLst>
          </pc:spChg>
        </pc:sldLayoutChg>
        <pc:sldLayoutChg chg="modSp mod">
          <pc:chgData name="Jacky Chen" userId="f978b6c0472ffe45" providerId="LiveId" clId="{84B2104C-5F86-4C2E-96A7-6B09E1925E21}" dt="2025-03-29T20:47:45.491" v="63"/>
          <pc:sldLayoutMkLst>
            <pc:docMk/>
            <pc:sldMasterMk cId="709381724" sldId="2147483660"/>
            <pc:sldLayoutMk cId="1909410950" sldId="2147483666"/>
          </pc:sldLayoutMkLst>
          <pc:spChg chg="mod">
            <ac:chgData name="Jacky Chen" userId="f978b6c0472ffe45" providerId="LiveId" clId="{84B2104C-5F86-4C2E-96A7-6B09E1925E21}" dt="2025-03-29T20:47:45.491" v="63"/>
            <ac:spMkLst>
              <pc:docMk/>
              <pc:sldMasterMk cId="709381724" sldId="2147483660"/>
              <pc:sldLayoutMk cId="1909410950" sldId="2147483666"/>
              <ac:spMk id="4" creationId="{00000000-0000-0000-0000-000000000000}"/>
            </ac:spMkLst>
          </pc:spChg>
        </pc:sldLayoutChg>
        <pc:sldLayoutChg chg="modSp mod">
          <pc:chgData name="Jacky Chen" userId="f978b6c0472ffe45" providerId="LiveId" clId="{84B2104C-5F86-4C2E-96A7-6B09E1925E21}" dt="2025-03-29T20:47:47.769" v="64"/>
          <pc:sldLayoutMkLst>
            <pc:docMk/>
            <pc:sldMasterMk cId="709381724" sldId="2147483660"/>
            <pc:sldLayoutMk cId="401681852" sldId="2147483667"/>
          </pc:sldLayoutMkLst>
          <pc:spChg chg="mod">
            <ac:chgData name="Jacky Chen" userId="f978b6c0472ffe45" providerId="LiveId" clId="{84B2104C-5F86-4C2E-96A7-6B09E1925E21}" dt="2025-03-29T20:47:47.769" v="64"/>
            <ac:spMkLst>
              <pc:docMk/>
              <pc:sldMasterMk cId="709381724" sldId="2147483660"/>
              <pc:sldLayoutMk cId="401681852" sldId="2147483667"/>
              <ac:spMk id="3" creationId="{00000000-0000-0000-0000-000000000000}"/>
            </ac:spMkLst>
          </pc:spChg>
        </pc:sldLayoutChg>
        <pc:sldLayoutChg chg="modSp mod">
          <pc:chgData name="Jacky Chen" userId="f978b6c0472ffe45" providerId="LiveId" clId="{84B2104C-5F86-4C2E-96A7-6B09E1925E21}" dt="2025-03-29T20:47:50.623" v="65"/>
          <pc:sldLayoutMkLst>
            <pc:docMk/>
            <pc:sldMasterMk cId="709381724" sldId="2147483660"/>
            <pc:sldLayoutMk cId="4079828694" sldId="2147483668"/>
          </pc:sldLayoutMkLst>
          <pc:spChg chg="mod">
            <ac:chgData name="Jacky Chen" userId="f978b6c0472ffe45" providerId="LiveId" clId="{84B2104C-5F86-4C2E-96A7-6B09E1925E21}" dt="2025-03-29T20:47:50.623" v="65"/>
            <ac:spMkLst>
              <pc:docMk/>
              <pc:sldMasterMk cId="709381724" sldId="2147483660"/>
              <pc:sldLayoutMk cId="4079828694" sldId="2147483668"/>
              <ac:spMk id="6" creationId="{00000000-0000-0000-0000-000000000000}"/>
            </ac:spMkLst>
          </pc:spChg>
        </pc:sldLayoutChg>
        <pc:sldLayoutChg chg="modSp mod">
          <pc:chgData name="Jacky Chen" userId="f978b6c0472ffe45" providerId="LiveId" clId="{84B2104C-5F86-4C2E-96A7-6B09E1925E21}" dt="2025-03-29T20:47:52.930" v="66"/>
          <pc:sldLayoutMkLst>
            <pc:docMk/>
            <pc:sldMasterMk cId="709381724" sldId="2147483660"/>
            <pc:sldLayoutMk cId="3245219293" sldId="2147483669"/>
          </pc:sldLayoutMkLst>
          <pc:spChg chg="mod">
            <ac:chgData name="Jacky Chen" userId="f978b6c0472ffe45" providerId="LiveId" clId="{84B2104C-5F86-4C2E-96A7-6B09E1925E21}" dt="2025-03-29T20:47:52.930" v="66"/>
            <ac:spMkLst>
              <pc:docMk/>
              <pc:sldMasterMk cId="709381724" sldId="2147483660"/>
              <pc:sldLayoutMk cId="3245219293" sldId="2147483669"/>
              <ac:spMk id="6" creationId="{00000000-0000-0000-0000-000000000000}"/>
            </ac:spMkLst>
          </pc:spChg>
        </pc:sldLayoutChg>
        <pc:sldLayoutChg chg="modSp mod">
          <pc:chgData name="Jacky Chen" userId="f978b6c0472ffe45" providerId="LiveId" clId="{84B2104C-5F86-4C2E-96A7-6B09E1925E21}" dt="2025-03-29T20:47:55.376" v="67"/>
          <pc:sldLayoutMkLst>
            <pc:docMk/>
            <pc:sldMasterMk cId="709381724" sldId="2147483660"/>
            <pc:sldLayoutMk cId="3502955401" sldId="2147483670"/>
          </pc:sldLayoutMkLst>
          <pc:spChg chg="mod">
            <ac:chgData name="Jacky Chen" userId="f978b6c0472ffe45" providerId="LiveId" clId="{84B2104C-5F86-4C2E-96A7-6B09E1925E21}" dt="2025-03-29T20:47:55.376" v="67"/>
            <ac:spMkLst>
              <pc:docMk/>
              <pc:sldMasterMk cId="709381724" sldId="2147483660"/>
              <pc:sldLayoutMk cId="3502955401" sldId="2147483670"/>
              <ac:spMk id="5" creationId="{00000000-0000-0000-0000-000000000000}"/>
            </ac:spMkLst>
          </pc:spChg>
        </pc:sldLayoutChg>
        <pc:sldLayoutChg chg="modSp mod">
          <pc:chgData name="Jacky Chen" userId="f978b6c0472ffe45" providerId="LiveId" clId="{84B2104C-5F86-4C2E-96A7-6B09E1925E21}" dt="2025-03-29T20:47:58.852" v="68"/>
          <pc:sldLayoutMkLst>
            <pc:docMk/>
            <pc:sldMasterMk cId="709381724" sldId="2147483660"/>
            <pc:sldLayoutMk cId="3110756422" sldId="2147483671"/>
          </pc:sldLayoutMkLst>
          <pc:spChg chg="mod">
            <ac:chgData name="Jacky Chen" userId="f978b6c0472ffe45" providerId="LiveId" clId="{84B2104C-5F86-4C2E-96A7-6B09E1925E21}" dt="2025-03-29T20:47:58.852" v="68"/>
            <ac:spMkLst>
              <pc:docMk/>
              <pc:sldMasterMk cId="709381724" sldId="2147483660"/>
              <pc:sldLayoutMk cId="3110756422" sldId="2147483671"/>
              <ac:spMk id="5" creationId="{00000000-0000-0000-0000-000000000000}"/>
            </ac:spMkLst>
          </pc:spChg>
        </pc:sldLayoutChg>
        <pc:sldLayoutChg chg="modSp mod">
          <pc:chgData name="Jacky Chen" userId="f978b6c0472ffe45" providerId="LiveId" clId="{84B2104C-5F86-4C2E-96A7-6B09E1925E21}" dt="2025-03-29T20:48:01.862" v="69"/>
          <pc:sldLayoutMkLst>
            <pc:docMk/>
            <pc:sldMasterMk cId="709381724" sldId="2147483660"/>
            <pc:sldLayoutMk cId="125513657" sldId="2147483672"/>
          </pc:sldLayoutMkLst>
          <pc:spChg chg="mod">
            <ac:chgData name="Jacky Chen" userId="f978b6c0472ffe45" providerId="LiveId" clId="{84B2104C-5F86-4C2E-96A7-6B09E1925E21}" dt="2025-03-29T20:48:01.862" v="69"/>
            <ac:spMkLst>
              <pc:docMk/>
              <pc:sldMasterMk cId="709381724" sldId="2147483660"/>
              <pc:sldLayoutMk cId="125513657" sldId="2147483672"/>
              <ac:spMk id="6" creationId="{00000000-0000-0000-0000-000000000000}"/>
            </ac:spMkLst>
          </pc:spChg>
        </pc:sldLayoutChg>
        <pc:sldLayoutChg chg="modSp mod">
          <pc:chgData name="Jacky Chen" userId="f978b6c0472ffe45" providerId="LiveId" clId="{84B2104C-5F86-4C2E-96A7-6B09E1925E21}" dt="2025-03-29T20:48:05.145" v="70"/>
          <pc:sldLayoutMkLst>
            <pc:docMk/>
            <pc:sldMasterMk cId="709381724" sldId="2147483660"/>
            <pc:sldLayoutMk cId="3181141856" sldId="2147483673"/>
          </pc:sldLayoutMkLst>
          <pc:spChg chg="mod">
            <ac:chgData name="Jacky Chen" userId="f978b6c0472ffe45" providerId="LiveId" clId="{84B2104C-5F86-4C2E-96A7-6B09E1925E21}" dt="2025-03-29T20:48:05.145" v="70"/>
            <ac:spMkLst>
              <pc:docMk/>
              <pc:sldMasterMk cId="709381724" sldId="2147483660"/>
              <pc:sldLayoutMk cId="3181141856" sldId="2147483673"/>
              <ac:spMk id="7" creationId="{00000000-0000-0000-0000-000000000000}"/>
            </ac:spMkLst>
          </pc:spChg>
        </pc:sldLayoutChg>
        <pc:sldLayoutChg chg="modSp mod">
          <pc:chgData name="Jacky Chen" userId="f978b6c0472ffe45" providerId="LiveId" clId="{84B2104C-5F86-4C2E-96A7-6B09E1925E21}" dt="2025-03-29T20:48:12.598" v="71"/>
          <pc:sldLayoutMkLst>
            <pc:docMk/>
            <pc:sldMasterMk cId="709381724" sldId="2147483660"/>
            <pc:sldLayoutMk cId="2005514273" sldId="2147483674"/>
          </pc:sldLayoutMkLst>
          <pc:spChg chg="mod">
            <ac:chgData name="Jacky Chen" userId="f978b6c0472ffe45" providerId="LiveId" clId="{84B2104C-5F86-4C2E-96A7-6B09E1925E21}" dt="2025-03-29T20:48:12.598" v="71"/>
            <ac:spMkLst>
              <pc:docMk/>
              <pc:sldMasterMk cId="709381724" sldId="2147483660"/>
              <pc:sldLayoutMk cId="2005514273" sldId="2147483674"/>
              <ac:spMk id="5" creationId="{00000000-0000-0000-0000-000000000000}"/>
            </ac:spMkLst>
          </pc:spChg>
        </pc:sldLayoutChg>
      </pc:sldMasterChg>
      <pc:sldMasterChg chg="modSp mod modSldLayout">
        <pc:chgData name="Jacky Chen" userId="f978b6c0472ffe45" providerId="LiveId" clId="{84B2104C-5F86-4C2E-96A7-6B09E1925E21}" dt="2025-03-29T20:48:17.988" v="73"/>
        <pc:sldMasterMkLst>
          <pc:docMk/>
          <pc:sldMasterMk cId="709381724" sldId="2147483675"/>
        </pc:sldMasterMkLst>
        <pc:spChg chg="mod">
          <ac:chgData name="Jacky Chen" userId="f978b6c0472ffe45" providerId="LiveId" clId="{84B2104C-5F86-4C2E-96A7-6B09E1925E21}" dt="2025-03-29T20:48:15.394" v="72"/>
          <ac:spMkLst>
            <pc:docMk/>
            <pc:sldMasterMk cId="709381724" sldId="2147483675"/>
            <ac:spMk id="4101" creationId="{00000000-0000-0000-0000-000000000000}"/>
          </ac:spMkLst>
        </pc:spChg>
        <pc:sldLayoutChg chg="modSp mod">
          <pc:chgData name="Jacky Chen" userId="f978b6c0472ffe45" providerId="LiveId" clId="{84B2104C-5F86-4C2E-96A7-6B09E1925E21}" dt="2025-03-29T20:48:17.988" v="73"/>
          <pc:sldLayoutMkLst>
            <pc:docMk/>
            <pc:sldMasterMk cId="709381724" sldId="2147483675"/>
            <pc:sldLayoutMk cId="3004633851" sldId="2147483676"/>
          </pc:sldLayoutMkLst>
          <pc:spChg chg="mod">
            <ac:chgData name="Jacky Chen" userId="f978b6c0472ffe45" providerId="LiveId" clId="{84B2104C-5F86-4C2E-96A7-6B09E1925E21}" dt="2025-03-29T20:48:17.988" v="73"/>
            <ac:spMkLst>
              <pc:docMk/>
              <pc:sldMasterMk cId="709381724" sldId="2147483675"/>
              <pc:sldLayoutMk cId="3004633851" sldId="2147483676"/>
              <ac:spMk id="5" creationId="{00000000-0000-0000-0000-000000000000}"/>
            </ac:spMkLst>
          </pc:spChg>
        </pc:sldLayoutChg>
      </pc:sldMasterChg>
      <pc:sldMasterChg chg="modSp mod modSldLayout">
        <pc:chgData name="Jacky Chen" userId="f978b6c0472ffe45" providerId="LiveId" clId="{84B2104C-5F86-4C2E-96A7-6B09E1925E21}" dt="2025-03-29T20:48:26.241" v="76"/>
        <pc:sldMasterMkLst>
          <pc:docMk/>
          <pc:sldMasterMk cId="709381724" sldId="2147483677"/>
        </pc:sldMasterMkLst>
        <pc:spChg chg="mod">
          <ac:chgData name="Jacky Chen" userId="f978b6c0472ffe45" providerId="LiveId" clId="{84B2104C-5F86-4C2E-96A7-6B09E1925E21}" dt="2025-03-29T20:48:20.067" v="74"/>
          <ac:spMkLst>
            <pc:docMk/>
            <pc:sldMasterMk cId="709381724" sldId="2147483677"/>
            <ac:spMk id="4101" creationId="{00000000-0000-0000-0000-000000000000}"/>
          </ac:spMkLst>
        </pc:spChg>
        <pc:sldLayoutChg chg="modSp mod">
          <pc:chgData name="Jacky Chen" userId="f978b6c0472ffe45" providerId="LiveId" clId="{84B2104C-5F86-4C2E-96A7-6B09E1925E21}" dt="2025-03-29T20:48:26.241" v="76"/>
          <pc:sldLayoutMkLst>
            <pc:docMk/>
            <pc:sldMasterMk cId="709381724" sldId="2147483677"/>
            <pc:sldLayoutMk cId="3004633851" sldId="2147483678"/>
          </pc:sldLayoutMkLst>
          <pc:spChg chg="mod">
            <ac:chgData name="Jacky Chen" userId="f978b6c0472ffe45" providerId="LiveId" clId="{84B2104C-5F86-4C2E-96A7-6B09E1925E21}" dt="2025-03-29T20:48:26.241" v="76"/>
            <ac:spMkLst>
              <pc:docMk/>
              <pc:sldMasterMk cId="709381724" sldId="2147483677"/>
              <pc:sldLayoutMk cId="3004633851" sldId="2147483678"/>
              <ac:spMk id="5" creationId="{00000000-0000-0000-0000-000000000000}"/>
            </ac:spMkLst>
          </pc:spChg>
        </pc:sldLayoutChg>
        <pc:sldLayoutChg chg="modSp mod">
          <pc:chgData name="Jacky Chen" userId="f978b6c0472ffe45" providerId="LiveId" clId="{84B2104C-5F86-4C2E-96A7-6B09E1925E21}" dt="2025-03-29T20:48:24.107" v="75"/>
          <pc:sldLayoutMkLst>
            <pc:docMk/>
            <pc:sldMasterMk cId="709381724" sldId="2147483677"/>
            <pc:sldLayoutMk cId="1909410950" sldId="2147483679"/>
          </pc:sldLayoutMkLst>
          <pc:spChg chg="mod">
            <ac:chgData name="Jacky Chen" userId="f978b6c0472ffe45" providerId="LiveId" clId="{84B2104C-5F86-4C2E-96A7-6B09E1925E21}" dt="2025-03-29T20:48:24.107" v="75"/>
            <ac:spMkLst>
              <pc:docMk/>
              <pc:sldMasterMk cId="709381724" sldId="2147483677"/>
              <pc:sldLayoutMk cId="1909410950" sldId="2147483679"/>
              <ac:spMk id="4" creationId="{00000000-0000-0000-0000-000000000000}"/>
            </ac:spMkLst>
          </pc:spChg>
        </pc:sldLayoutChg>
      </pc:sldMasterChg>
    </pc:docChg>
  </pc:docChgLst>
  <pc:docChgLst>
    <pc:chgData name="John Hull" userId="b3f65f64fa01e6a6" providerId="LiveId" clId="{5C5CF9B5-4DA2-43E7-B1A1-EEEC5E388FEF}"/>
    <pc:docChg chg="undo custSel addSld delSld modSld sldOrd addMainMaster">
      <pc:chgData name="John Hull" userId="b3f65f64fa01e6a6" providerId="LiveId" clId="{5C5CF9B5-4DA2-43E7-B1A1-EEEC5E388FEF}" dt="2021-05-28T00:49:48.829" v="341" actId="2711"/>
      <pc:docMkLst>
        <pc:docMk/>
      </pc:docMkLst>
      <pc:sldChg chg="modSp mod">
        <pc:chgData name="John Hull" userId="b3f65f64fa01e6a6" providerId="LiveId" clId="{5C5CF9B5-4DA2-43E7-B1A1-EEEC5E388FEF}" dt="2021-05-28T00:09:51.778" v="183" actId="20577"/>
        <pc:sldMkLst>
          <pc:docMk/>
          <pc:sldMk cId="2609102905" sldId="256"/>
        </pc:sldMkLst>
      </pc:sldChg>
      <pc:sldChg chg="modSp">
        <pc:chgData name="John Hull" userId="b3f65f64fa01e6a6" providerId="LiveId" clId="{5C5CF9B5-4DA2-43E7-B1A1-EEEC5E388FEF}" dt="2021-05-27T23:13:38.436" v="28" actId="1036"/>
        <pc:sldMkLst>
          <pc:docMk/>
          <pc:sldMk cId="2182583775" sldId="258"/>
        </pc:sldMkLst>
      </pc:sldChg>
      <pc:sldChg chg="addSp delSp modSp mod ord">
        <pc:chgData name="John Hull" userId="b3f65f64fa01e6a6" providerId="LiveId" clId="{5C5CF9B5-4DA2-43E7-B1A1-EEEC5E388FEF}" dt="2021-05-27T23:21:09.728" v="58" actId="1036"/>
        <pc:sldMkLst>
          <pc:docMk/>
          <pc:sldMk cId="3668417877" sldId="259"/>
        </pc:sldMkLst>
      </pc:sldChg>
      <pc:sldChg chg="delSp modSp mod ord">
        <pc:chgData name="John Hull" userId="b3f65f64fa01e6a6" providerId="LiveId" clId="{5C5CF9B5-4DA2-43E7-B1A1-EEEC5E388FEF}" dt="2021-05-27T23:37:43.661" v="149" actId="20577"/>
        <pc:sldMkLst>
          <pc:docMk/>
          <pc:sldMk cId="3715662901" sldId="260"/>
        </pc:sldMkLst>
      </pc:sldChg>
      <pc:sldChg chg="modSp mod ord">
        <pc:chgData name="John Hull" userId="b3f65f64fa01e6a6" providerId="LiveId" clId="{5C5CF9B5-4DA2-43E7-B1A1-EEEC5E388FEF}" dt="2021-05-27T23:37:14.048" v="147" actId="20577"/>
        <pc:sldMkLst>
          <pc:docMk/>
          <pc:sldMk cId="1077862083" sldId="261"/>
        </pc:sldMkLst>
      </pc:sldChg>
      <pc:sldChg chg="del">
        <pc:chgData name="John Hull" userId="b3f65f64fa01e6a6" providerId="LiveId" clId="{5C5CF9B5-4DA2-43E7-B1A1-EEEC5E388FEF}" dt="2021-05-27T22:35:08.971" v="22" actId="47"/>
        <pc:sldMkLst>
          <pc:docMk/>
          <pc:sldMk cId="1898120614" sldId="262"/>
        </pc:sldMkLst>
      </pc:sldChg>
      <pc:sldChg chg="del">
        <pc:chgData name="John Hull" userId="b3f65f64fa01e6a6" providerId="LiveId" clId="{5C5CF9B5-4DA2-43E7-B1A1-EEEC5E388FEF}" dt="2021-05-27T22:30:56.029" v="9" actId="47"/>
        <pc:sldMkLst>
          <pc:docMk/>
          <pc:sldMk cId="3687102351" sldId="270"/>
        </pc:sldMkLst>
      </pc:sldChg>
      <pc:sldChg chg="del">
        <pc:chgData name="John Hull" userId="b3f65f64fa01e6a6" providerId="LiveId" clId="{5C5CF9B5-4DA2-43E7-B1A1-EEEC5E388FEF}" dt="2021-05-27T22:35:41.077" v="23" actId="47"/>
        <pc:sldMkLst>
          <pc:docMk/>
          <pc:sldMk cId="3101149471" sldId="273"/>
        </pc:sldMkLst>
      </pc:sldChg>
      <pc:sldChg chg="del">
        <pc:chgData name="John Hull" userId="b3f65f64fa01e6a6" providerId="LiveId" clId="{5C5CF9B5-4DA2-43E7-B1A1-EEEC5E388FEF}" dt="2021-05-27T22:35:44.143" v="24" actId="47"/>
        <pc:sldMkLst>
          <pc:docMk/>
          <pc:sldMk cId="3717905581" sldId="274"/>
        </pc:sldMkLst>
      </pc:sldChg>
      <pc:sldChg chg="del">
        <pc:chgData name="John Hull" userId="b3f65f64fa01e6a6" providerId="LiveId" clId="{5C5CF9B5-4DA2-43E7-B1A1-EEEC5E388FEF}" dt="2021-05-27T22:35:44.780" v="25" actId="47"/>
        <pc:sldMkLst>
          <pc:docMk/>
          <pc:sldMk cId="2193847790" sldId="275"/>
        </pc:sldMkLst>
      </pc:sldChg>
      <pc:sldChg chg="del">
        <pc:chgData name="John Hull" userId="b3f65f64fa01e6a6" providerId="LiveId" clId="{5C5CF9B5-4DA2-43E7-B1A1-EEEC5E388FEF}" dt="2021-05-27T22:35:45.259" v="26" actId="47"/>
        <pc:sldMkLst>
          <pc:docMk/>
          <pc:sldMk cId="3155046264" sldId="276"/>
        </pc:sldMkLst>
      </pc:sldChg>
      <pc:sldChg chg="modSp mod">
        <pc:chgData name="John Hull" userId="b3f65f64fa01e6a6" providerId="LiveId" clId="{5C5CF9B5-4DA2-43E7-B1A1-EEEC5E388FEF}" dt="2021-05-27T23:43:37.020" v="172" actId="20577"/>
        <pc:sldMkLst>
          <pc:docMk/>
          <pc:sldMk cId="1276584664" sldId="286"/>
        </pc:sldMkLst>
      </pc:sldChg>
      <pc:sldChg chg="new del">
        <pc:chgData name="John Hull" userId="b3f65f64fa01e6a6" providerId="LiveId" clId="{5C5CF9B5-4DA2-43E7-B1A1-EEEC5E388FEF}" dt="2021-05-27T22:36:41.861" v="27" actId="47"/>
        <pc:sldMkLst>
          <pc:docMk/>
          <pc:sldMk cId="2647052331" sldId="303"/>
        </pc:sldMkLst>
      </pc:sldChg>
      <pc:sldChg chg="modSp add mod">
        <pc:chgData name="John Hull" userId="b3f65f64fa01e6a6" providerId="LiveId" clId="{5C5CF9B5-4DA2-43E7-B1A1-EEEC5E388FEF}" dt="2021-05-28T00:49:48.829" v="341" actId="2711"/>
        <pc:sldMkLst>
          <pc:docMk/>
          <pc:sldMk cId="2553528029" sldId="304"/>
        </pc:sldMkLst>
      </pc:sldChg>
      <pc:sldChg chg="add del">
        <pc:chgData name="John Hull" userId="b3f65f64fa01e6a6" providerId="LiveId" clId="{5C5CF9B5-4DA2-43E7-B1A1-EEEC5E388FEF}" dt="2021-05-27T22:31:18.931" v="10" actId="47"/>
        <pc:sldMkLst>
          <pc:docMk/>
          <pc:sldMk cId="80779883" sldId="305"/>
        </pc:sldMkLst>
      </pc:sldChg>
      <pc:sldChg chg="add">
        <pc:chgData name="John Hull" userId="b3f65f64fa01e6a6" providerId="LiveId" clId="{5C5CF9B5-4DA2-43E7-B1A1-EEEC5E388FEF}" dt="2021-05-27T22:30:19.317" v="7"/>
        <pc:sldMkLst>
          <pc:docMk/>
          <pc:sldMk cId="2650110771" sldId="306"/>
        </pc:sldMkLst>
      </pc:sldChg>
      <pc:sldChg chg="add">
        <pc:chgData name="John Hull" userId="b3f65f64fa01e6a6" providerId="LiveId" clId="{5C5CF9B5-4DA2-43E7-B1A1-EEEC5E388FEF}" dt="2021-05-27T22:34:09.233" v="13"/>
        <pc:sldMkLst>
          <pc:docMk/>
          <pc:sldMk cId="3133254394" sldId="307"/>
        </pc:sldMkLst>
      </pc:sldChg>
      <pc:sldChg chg="add">
        <pc:chgData name="John Hull" userId="b3f65f64fa01e6a6" providerId="LiveId" clId="{5C5CF9B5-4DA2-43E7-B1A1-EEEC5E388FEF}" dt="2021-05-27T22:34:10.368" v="15"/>
        <pc:sldMkLst>
          <pc:docMk/>
          <pc:sldMk cId="3434850952" sldId="308"/>
        </pc:sldMkLst>
      </pc:sldChg>
      <pc:sldChg chg="add">
        <pc:chgData name="John Hull" userId="b3f65f64fa01e6a6" providerId="LiveId" clId="{5C5CF9B5-4DA2-43E7-B1A1-EEEC5E388FEF}" dt="2021-05-27T22:34:17.159" v="17"/>
        <pc:sldMkLst>
          <pc:docMk/>
          <pc:sldMk cId="835761159" sldId="309"/>
        </pc:sldMkLst>
      </pc:sldChg>
      <pc:sldChg chg="add">
        <pc:chgData name="John Hull" userId="b3f65f64fa01e6a6" providerId="LiveId" clId="{5C5CF9B5-4DA2-43E7-B1A1-EEEC5E388FEF}" dt="2021-05-27T22:34:20.119" v="19"/>
        <pc:sldMkLst>
          <pc:docMk/>
          <pc:sldMk cId="2056053498" sldId="310"/>
        </pc:sldMkLst>
      </pc:sldChg>
      <pc:sldChg chg="add">
        <pc:chgData name="John Hull" userId="b3f65f64fa01e6a6" providerId="LiveId" clId="{5C5CF9B5-4DA2-43E7-B1A1-EEEC5E388FEF}" dt="2021-05-27T22:34:22.861" v="21"/>
        <pc:sldMkLst>
          <pc:docMk/>
          <pc:sldMk cId="628950288" sldId="311"/>
        </pc:sldMkLst>
      </pc:sldChg>
      <pc:sldChg chg="addSp delSp modSp new mod modClrScheme chgLayout">
        <pc:chgData name="John Hull" userId="b3f65f64fa01e6a6" providerId="LiveId" clId="{5C5CF9B5-4DA2-43E7-B1A1-EEEC5E388FEF}" dt="2021-05-27T23:32:31.297" v="142" actId="20577"/>
        <pc:sldMkLst>
          <pc:docMk/>
          <pc:sldMk cId="2874207874" sldId="312"/>
        </pc:sldMkLst>
      </pc:sldChg>
      <pc:sldMasterChg chg="add addSldLayout">
        <pc:chgData name="John Hull" userId="b3f65f64fa01e6a6" providerId="LiveId" clId="{5C5CF9B5-4DA2-43E7-B1A1-EEEC5E388FEF}" dt="2021-05-27T22:34:10.368" v="14" actId="27028"/>
        <pc:sldMasterMkLst>
          <pc:docMk/>
          <pc:sldMasterMk cId="709381724" sldId="2147483677"/>
        </pc:sldMasterMkLst>
        <pc:sldLayoutChg chg="add">
          <pc:chgData name="John Hull" userId="b3f65f64fa01e6a6" providerId="LiveId" clId="{5C5CF9B5-4DA2-43E7-B1A1-EEEC5E388FEF}" dt="2021-05-27T22:29:47.152" v="2" actId="27028"/>
          <pc:sldLayoutMkLst>
            <pc:docMk/>
            <pc:sldMasterMk cId="709381724" sldId="2147483677"/>
            <pc:sldLayoutMk cId="3004633851" sldId="2147483678"/>
          </pc:sldLayoutMkLst>
        </pc:sldLayoutChg>
        <pc:sldLayoutChg chg="add">
          <pc:chgData name="John Hull" userId="b3f65f64fa01e6a6" providerId="LiveId" clId="{5C5CF9B5-4DA2-43E7-B1A1-EEEC5E388FEF}" dt="2021-05-27T22:34:10.368" v="14" actId="27028"/>
          <pc:sldLayoutMkLst>
            <pc:docMk/>
            <pc:sldMasterMk cId="709381724" sldId="2147483677"/>
            <pc:sldLayoutMk cId="1909410950" sldId="2147483679"/>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hull\Documents\Misc\MLBook\Chapter%206\Figure6-5.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111111111111109E-2"/>
          <c:y val="0"/>
          <c:w val="0.93888888888888888"/>
          <c:h val="0.89814814814814814"/>
        </c:manualLayout>
      </c:layout>
      <c:scatterChart>
        <c:scatterStyle val="smoothMarker"/>
        <c:varyColors val="0"/>
        <c:ser>
          <c:idx val="0"/>
          <c:order val="0"/>
          <c:spPr>
            <a:ln w="12700" cap="rnd">
              <a:solidFill>
                <a:schemeClr val="tx1"/>
              </a:solidFill>
              <a:round/>
            </a:ln>
            <a:effectLst/>
          </c:spPr>
          <c:marker>
            <c:symbol val="none"/>
          </c:marker>
          <c:xVal>
            <c:numRef>
              <c:f>Sheet1!$F$7:$F$16</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Sheet1!$G$7:$G$16</c:f>
              <c:numCache>
                <c:formatCode>General</c:formatCode>
                <c:ptCount val="10"/>
                <c:pt idx="0">
                  <c:v>10</c:v>
                </c:pt>
                <c:pt idx="1">
                  <c:v>8</c:v>
                </c:pt>
                <c:pt idx="2">
                  <c:v>7.3</c:v>
                </c:pt>
                <c:pt idx="3">
                  <c:v>6.5</c:v>
                </c:pt>
                <c:pt idx="4">
                  <c:v>7.25</c:v>
                </c:pt>
                <c:pt idx="5">
                  <c:v>7.25</c:v>
                </c:pt>
                <c:pt idx="6">
                  <c:v>6.5</c:v>
                </c:pt>
                <c:pt idx="7">
                  <c:v>5.5</c:v>
                </c:pt>
                <c:pt idx="8">
                  <c:v>7</c:v>
                </c:pt>
                <c:pt idx="9">
                  <c:v>9</c:v>
                </c:pt>
              </c:numCache>
            </c:numRef>
          </c:yVal>
          <c:smooth val="1"/>
          <c:extLst>
            <c:ext xmlns:c16="http://schemas.microsoft.com/office/drawing/2014/chart" uri="{C3380CC4-5D6E-409C-BE32-E72D297353CC}">
              <c16:uniqueId val="{00000000-F253-4AD5-87DE-6E1D261603DD}"/>
            </c:ext>
          </c:extLst>
        </c:ser>
        <c:dLbls>
          <c:showLegendKey val="0"/>
          <c:showVal val="0"/>
          <c:showCatName val="0"/>
          <c:showSerName val="0"/>
          <c:showPercent val="0"/>
          <c:showBubbleSize val="0"/>
        </c:dLbls>
        <c:axId val="1182919855"/>
        <c:axId val="1182924015"/>
      </c:scatterChart>
      <c:valAx>
        <c:axId val="1182919855"/>
        <c:scaling>
          <c:orientation val="minMax"/>
        </c:scaling>
        <c:delete val="0"/>
        <c:axPos val="b"/>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82924015"/>
        <c:crosses val="autoZero"/>
        <c:crossBetween val="midCat"/>
      </c:valAx>
      <c:valAx>
        <c:axId val="1182924015"/>
        <c:scaling>
          <c:orientation val="minMax"/>
          <c:max val="14"/>
        </c:scaling>
        <c:delete val="0"/>
        <c:axPos val="l"/>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82919855"/>
        <c:crosses val="autoZero"/>
        <c:crossBetween val="midCat"/>
      </c:valAx>
      <c:spPr>
        <a:noFill/>
        <a:ln>
          <a:noFill/>
        </a:ln>
        <a:effectLst/>
      </c:spPr>
    </c:plotArea>
    <c:plotVisOnly val="1"/>
    <c:dispBlanksAs val="gap"/>
    <c:showDLblsOverMax val="0"/>
  </c:chart>
  <c:spPr>
    <a:solidFill>
      <a:schemeClr val="bg1"/>
    </a:solidFill>
    <a:ln w="12700" cap="flat" cmpd="sng" algn="ctr">
      <a:no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0.07316</cdr:x>
      <cdr:y>0</cdr:y>
    </cdr:from>
    <cdr:to>
      <cdr:x>0.21082</cdr:x>
      <cdr:y>0.1039</cdr:y>
    </cdr:to>
    <cdr:sp macro="" textlink="">
      <cdr:nvSpPr>
        <cdr:cNvPr id="2" name="TextBox 1"/>
        <cdr:cNvSpPr txBox="1"/>
      </cdr:nvSpPr>
      <cdr:spPr>
        <a:xfrm xmlns:a="http://schemas.openxmlformats.org/drawingml/2006/main">
          <a:off x="334489" y="0"/>
          <a:ext cx="629392" cy="2850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err="1">
              <a:latin typeface="Cambria" panose="02040503050406030204" pitchFamily="18" charset="0"/>
              <a:ea typeface="Cambria" panose="02040503050406030204" pitchFamily="18" charset="0"/>
            </a:rPr>
            <a:t>mse</a:t>
          </a:r>
          <a:endParaRPr lang="en-CA" sz="1200" b="1" dirty="0">
            <a:latin typeface="Cambria" panose="02040503050406030204" pitchFamily="18" charset="0"/>
            <a:ea typeface="Cambria" panose="020405030504060302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740BA7-0C94-42A9-A40D-CE0B49A532BE}" type="datetimeFigureOut">
              <a:rPr lang="en-CA" smtClean="0"/>
              <a:t>2025-03-29</a:t>
            </a:fld>
            <a:endParaRPr lang="en-CA"/>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A8E3C4-0F96-46A3-86E1-8EDC9D4BF058}" type="slidenum">
              <a:rPr lang="en-CA" smtClean="0"/>
              <a:t>‹#›</a:t>
            </a:fld>
            <a:endParaRPr lang="en-CA"/>
          </a:p>
        </p:txBody>
      </p:sp>
    </p:spTree>
    <p:extLst>
      <p:ext uri="{BB962C8B-B14F-4D97-AF65-F5344CB8AC3E}">
        <p14:creationId xmlns:p14="http://schemas.microsoft.com/office/powerpoint/2010/main" val="1208982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BE6C6-E13E-4AA6-B3DE-1B7348933221}" type="datetimeFigureOut">
              <a:rPr lang="en-CA" smtClean="0"/>
              <a:t>2025-03-29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E2A24-94B3-4CFC-9703-EECBE5CCBD91}" type="slidenum">
              <a:rPr lang="en-CA" smtClean="0"/>
              <a:t>‹#›</a:t>
            </a:fld>
            <a:endParaRPr lang="en-CA"/>
          </a:p>
        </p:txBody>
      </p:sp>
    </p:spTree>
    <p:extLst>
      <p:ext uri="{BB962C8B-B14F-4D97-AF65-F5344CB8AC3E}">
        <p14:creationId xmlns:p14="http://schemas.microsoft.com/office/powerpoint/2010/main" val="26499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Y=</a:t>
            </a:r>
          </a:p>
        </p:txBody>
      </p:sp>
      <p:sp>
        <p:nvSpPr>
          <p:cNvPr id="4" name="Slide Number Placeholder 3"/>
          <p:cNvSpPr>
            <a:spLocks noGrp="1"/>
          </p:cNvSpPr>
          <p:nvPr>
            <p:ph type="sldNum" sz="quarter" idx="5"/>
          </p:nvPr>
        </p:nvSpPr>
        <p:spPr/>
        <p:txBody>
          <a:bodyPr/>
          <a:lstStyle/>
          <a:p>
            <a:fld id="{551E2A24-94B3-4CFC-9703-EECBE5CCBD91}" type="slidenum">
              <a:rPr lang="en-CA" smtClean="0"/>
              <a:t>8</a:t>
            </a:fld>
            <a:endParaRPr lang="en-CA"/>
          </a:p>
        </p:txBody>
      </p:sp>
    </p:spTree>
    <p:extLst>
      <p:ext uri="{BB962C8B-B14F-4D97-AF65-F5344CB8AC3E}">
        <p14:creationId xmlns:p14="http://schemas.microsoft.com/office/powerpoint/2010/main" val="1006631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30</a:t>
            </a:fld>
            <a:endParaRPr lang="en-CA"/>
          </a:p>
        </p:txBody>
      </p:sp>
    </p:spTree>
    <p:extLst>
      <p:ext uri="{BB962C8B-B14F-4D97-AF65-F5344CB8AC3E}">
        <p14:creationId xmlns:p14="http://schemas.microsoft.com/office/powerpoint/2010/main" val="310189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31</a:t>
            </a:fld>
            <a:endParaRPr lang="en-CA"/>
          </a:p>
        </p:txBody>
      </p:sp>
    </p:spTree>
    <p:extLst>
      <p:ext uri="{BB962C8B-B14F-4D97-AF65-F5344CB8AC3E}">
        <p14:creationId xmlns:p14="http://schemas.microsoft.com/office/powerpoint/2010/main" val="2486219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eaLnBrk="1" fontAlgn="auto" hangingPunct="1">
                <a:spcBef>
                  <a:spcPts val="0"/>
                </a:spcBef>
                <a:spcAft>
                  <a:spcPts val="0"/>
                </a:spcAft>
                <a:defRPr/>
              </a:pPr>
              <a:endParaRPr lang="en-US" sz="1350">
                <a:latin typeface="Arial" charset="0"/>
                <a:cs typeface="Arial" charset="0"/>
              </a:endParaRPr>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gd name="T0" fmla="*/ 64333 w 4848"/>
                  <a:gd name="T1" fmla="*/ 203416971 h 432"/>
                  <a:gd name="T2" fmla="*/ 0 w 4848"/>
                  <a:gd name="T3" fmla="*/ 203416971 h 432"/>
                  <a:gd name="T4" fmla="*/ 0 w 4848"/>
                  <a:gd name="T5" fmla="*/ 0 h 432"/>
                  <a:gd name="T6" fmla="*/ 64333 w 4848"/>
                  <a:gd name="T7" fmla="*/ 0 h 432"/>
                  <a:gd name="T8" fmla="*/ 64333 w 4848"/>
                  <a:gd name="T9" fmla="*/ 203416971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gd name="T0" fmla="*/ 33 w 15"/>
                    <a:gd name="T1" fmla="*/ 3 h 23"/>
                    <a:gd name="T2" fmla="*/ 97 w 15"/>
                    <a:gd name="T3" fmla="*/ 3 h 23"/>
                    <a:gd name="T4" fmla="*/ 86 w 15"/>
                    <a:gd name="T5" fmla="*/ 3 h 23"/>
                    <a:gd name="T6" fmla="*/ 33 w 15"/>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9" name="Freeform 8"/>
                <p:cNvSpPr>
                  <a:spLocks/>
                </p:cNvSpPr>
                <p:nvPr userDrawn="1"/>
              </p:nvSpPr>
              <p:spPr bwMode="ltGray">
                <a:xfrm>
                  <a:off x="3406" y="1015"/>
                  <a:ext cx="21" cy="20"/>
                </a:xfrm>
                <a:custGeom>
                  <a:avLst/>
                  <a:gdLst>
                    <a:gd name="T0" fmla="*/ 3 w 20"/>
                    <a:gd name="T1" fmla="*/ 3 h 23"/>
                    <a:gd name="T2" fmla="*/ 26 w 20"/>
                    <a:gd name="T3" fmla="*/ 3 h 23"/>
                    <a:gd name="T4" fmla="*/ 7 w 20"/>
                    <a:gd name="T5" fmla="*/ 3 h 23"/>
                    <a:gd name="T6" fmla="*/ 3 w 20"/>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0" name="Freeform 9"/>
                <p:cNvSpPr>
                  <a:spLocks/>
                </p:cNvSpPr>
                <p:nvPr userDrawn="1"/>
              </p:nvSpPr>
              <p:spPr bwMode="ltGray">
                <a:xfrm>
                  <a:off x="2909" y="908"/>
                  <a:ext cx="31" cy="34"/>
                </a:xfrm>
                <a:custGeom>
                  <a:avLst/>
                  <a:gdLst>
                    <a:gd name="T0" fmla="*/ 31 w 30"/>
                    <a:gd name="T1" fmla="*/ 2 h 42"/>
                    <a:gd name="T2" fmla="*/ 8 w 30"/>
                    <a:gd name="T3" fmla="*/ 2 h 42"/>
                    <a:gd name="T4" fmla="*/ 0 w 30"/>
                    <a:gd name="T5" fmla="*/ 2 h 42"/>
                    <a:gd name="T6" fmla="*/ 31 w 30"/>
                    <a:gd name="T7" fmla="*/ 2 h 42"/>
                    <a:gd name="T8" fmla="*/ 45 w 30"/>
                    <a:gd name="T9" fmla="*/ 2 h 42"/>
                    <a:gd name="T10" fmla="*/ 43 w 30"/>
                    <a:gd name="T11" fmla="*/ 2 h 42"/>
                    <a:gd name="T12" fmla="*/ 31 w 30"/>
                    <a:gd name="T13" fmla="*/ 2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1" name="Freeform 10"/>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2" name="Freeform 11"/>
                <p:cNvSpPr>
                  <a:spLocks/>
                </p:cNvSpPr>
                <p:nvPr userDrawn="1"/>
              </p:nvSpPr>
              <p:spPr bwMode="ltGray">
                <a:xfrm>
                  <a:off x="2443" y="954"/>
                  <a:ext cx="65" cy="39"/>
                </a:xfrm>
                <a:custGeom>
                  <a:avLst/>
                  <a:gdLst>
                    <a:gd name="T0" fmla="*/ 14 w 65"/>
                    <a:gd name="T1" fmla="*/ 3 h 46"/>
                    <a:gd name="T2" fmla="*/ 30 w 65"/>
                    <a:gd name="T3" fmla="*/ 3 h 46"/>
                    <a:gd name="T4" fmla="*/ 42 w 65"/>
                    <a:gd name="T5" fmla="*/ 0 h 46"/>
                    <a:gd name="T6" fmla="*/ 58 w 65"/>
                    <a:gd name="T7" fmla="*/ 3 h 46"/>
                    <a:gd name="T8" fmla="*/ 32 w 65"/>
                    <a:gd name="T9" fmla="*/ 3 h 46"/>
                    <a:gd name="T10" fmla="*/ 12 w 65"/>
                    <a:gd name="T11" fmla="*/ 3 h 46"/>
                    <a:gd name="T12" fmla="*/ 8 w 65"/>
                    <a:gd name="T13" fmla="*/ 3 h 46"/>
                    <a:gd name="T14" fmla="*/ 12 w 65"/>
                    <a:gd name="T15" fmla="*/ 3 h 46"/>
                    <a:gd name="T16" fmla="*/ 14 w 65"/>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3" name="Freeform 12"/>
                <p:cNvSpPr>
                  <a:spLocks/>
                </p:cNvSpPr>
                <p:nvPr userDrawn="1"/>
              </p:nvSpPr>
              <p:spPr bwMode="ltGray">
                <a:xfrm>
                  <a:off x="2375" y="952"/>
                  <a:ext cx="68" cy="39"/>
                </a:xfrm>
                <a:custGeom>
                  <a:avLst/>
                  <a:gdLst>
                    <a:gd name="T0" fmla="*/ 0 w 69"/>
                    <a:gd name="T1" fmla="*/ 2 h 47"/>
                    <a:gd name="T2" fmla="*/ 18 w 69"/>
                    <a:gd name="T3" fmla="*/ 2 h 47"/>
                    <a:gd name="T4" fmla="*/ 37 w 69"/>
                    <a:gd name="T5" fmla="*/ 1 h 47"/>
                    <a:gd name="T6" fmla="*/ 49 w 69"/>
                    <a:gd name="T7" fmla="*/ 2 h 47"/>
                    <a:gd name="T8" fmla="*/ 35 w 69"/>
                    <a:gd name="T9" fmla="*/ 2 h 47"/>
                    <a:gd name="T10" fmla="*/ 28 w 69"/>
                    <a:gd name="T11" fmla="*/ 2 h 47"/>
                    <a:gd name="T12" fmla="*/ 22 w 69"/>
                    <a:gd name="T13" fmla="*/ 2 h 47"/>
                    <a:gd name="T14" fmla="*/ 16 w 69"/>
                    <a:gd name="T15" fmla="*/ 2 h 47"/>
                    <a:gd name="T16" fmla="*/ 12 w 69"/>
                    <a:gd name="T17" fmla="*/ 2 h 47"/>
                    <a:gd name="T18" fmla="*/ 0 w 69"/>
                    <a:gd name="T19" fmla="*/ 2 h 47"/>
                    <a:gd name="T20" fmla="*/ 0 w 69"/>
                    <a:gd name="T21" fmla="*/ 2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4" name="Freeform 13"/>
                <p:cNvSpPr>
                  <a:spLocks/>
                </p:cNvSpPr>
                <p:nvPr userDrawn="1"/>
              </p:nvSpPr>
              <p:spPr bwMode="ltGray">
                <a:xfrm>
                  <a:off x="2007" y="739"/>
                  <a:ext cx="354" cy="228"/>
                </a:xfrm>
                <a:custGeom>
                  <a:avLst/>
                  <a:gdLst>
                    <a:gd name="T0" fmla="*/ 10 w 355"/>
                    <a:gd name="T1" fmla="*/ 2 h 277"/>
                    <a:gd name="T2" fmla="*/ 36 w 355"/>
                    <a:gd name="T3" fmla="*/ 2 h 277"/>
                    <a:gd name="T4" fmla="*/ 46 w 355"/>
                    <a:gd name="T5" fmla="*/ 2 h 277"/>
                    <a:gd name="T6" fmla="*/ 76 w 355"/>
                    <a:gd name="T7" fmla="*/ 2 h 277"/>
                    <a:gd name="T8" fmla="*/ 92 w 355"/>
                    <a:gd name="T9" fmla="*/ 4 h 277"/>
                    <a:gd name="T10" fmla="*/ 122 w 355"/>
                    <a:gd name="T11" fmla="*/ 6 h 277"/>
                    <a:gd name="T12" fmla="*/ 136 w 355"/>
                    <a:gd name="T13" fmla="*/ 7 h 277"/>
                    <a:gd name="T14" fmla="*/ 148 w 355"/>
                    <a:gd name="T15" fmla="*/ 7 h 277"/>
                    <a:gd name="T16" fmla="*/ 154 w 355"/>
                    <a:gd name="T17" fmla="*/ 8 h 277"/>
                    <a:gd name="T18" fmla="*/ 176 w 355"/>
                    <a:gd name="T19" fmla="*/ 8 h 277"/>
                    <a:gd name="T20" fmla="*/ 170 w 355"/>
                    <a:gd name="T21" fmla="*/ 11 h 277"/>
                    <a:gd name="T22" fmla="*/ 177 w 355"/>
                    <a:gd name="T23" fmla="*/ 12 h 277"/>
                    <a:gd name="T24" fmla="*/ 183 w 355"/>
                    <a:gd name="T25" fmla="*/ 12 h 277"/>
                    <a:gd name="T26" fmla="*/ 201 w 355"/>
                    <a:gd name="T27" fmla="*/ 12 h 277"/>
                    <a:gd name="T28" fmla="*/ 221 w 355"/>
                    <a:gd name="T29" fmla="*/ 13 h 277"/>
                    <a:gd name="T30" fmla="*/ 239 w 355"/>
                    <a:gd name="T31" fmla="*/ 13 h 277"/>
                    <a:gd name="T32" fmla="*/ 257 w 355"/>
                    <a:gd name="T33" fmla="*/ 13 h 277"/>
                    <a:gd name="T34" fmla="*/ 281 w 355"/>
                    <a:gd name="T35" fmla="*/ 14 h 277"/>
                    <a:gd name="T36" fmla="*/ 299 w 355"/>
                    <a:gd name="T37" fmla="*/ 14 h 277"/>
                    <a:gd name="T38" fmla="*/ 337 w 355"/>
                    <a:gd name="T39" fmla="*/ 14 h 277"/>
                    <a:gd name="T40" fmla="*/ 327 w 355"/>
                    <a:gd name="T41" fmla="*/ 15 h 277"/>
                    <a:gd name="T42" fmla="*/ 307 w 355"/>
                    <a:gd name="T43" fmla="*/ 14 h 277"/>
                    <a:gd name="T44" fmla="*/ 285 w 355"/>
                    <a:gd name="T45" fmla="*/ 14 h 277"/>
                    <a:gd name="T46" fmla="*/ 273 w 355"/>
                    <a:gd name="T47" fmla="*/ 14 h 277"/>
                    <a:gd name="T48" fmla="*/ 237 w 355"/>
                    <a:gd name="T49" fmla="*/ 14 h 277"/>
                    <a:gd name="T50" fmla="*/ 219 w 355"/>
                    <a:gd name="T51" fmla="*/ 14 h 277"/>
                    <a:gd name="T52" fmla="*/ 172 w 355"/>
                    <a:gd name="T53" fmla="*/ 13 h 277"/>
                    <a:gd name="T54" fmla="*/ 160 w 355"/>
                    <a:gd name="T55" fmla="*/ 12 h 277"/>
                    <a:gd name="T56" fmla="*/ 126 w 355"/>
                    <a:gd name="T57" fmla="*/ 11 h 277"/>
                    <a:gd name="T58" fmla="*/ 108 w 355"/>
                    <a:gd name="T59" fmla="*/ 10 h 277"/>
                    <a:gd name="T60" fmla="*/ 94 w 355"/>
                    <a:gd name="T61" fmla="*/ 8 h 277"/>
                    <a:gd name="T62" fmla="*/ 68 w 355"/>
                    <a:gd name="T63" fmla="*/ 6 h 277"/>
                    <a:gd name="T64" fmla="*/ 64 w 355"/>
                    <a:gd name="T65" fmla="*/ 6 h 277"/>
                    <a:gd name="T66" fmla="*/ 58 w 355"/>
                    <a:gd name="T67" fmla="*/ 6 h 277"/>
                    <a:gd name="T68" fmla="*/ 54 w 355"/>
                    <a:gd name="T69" fmla="*/ 5 h 277"/>
                    <a:gd name="T70" fmla="*/ 38 w 355"/>
                    <a:gd name="T71" fmla="*/ 3 h 277"/>
                    <a:gd name="T72" fmla="*/ 20 w 355"/>
                    <a:gd name="T73" fmla="*/ 2 h 277"/>
                    <a:gd name="T74" fmla="*/ 4 w 355"/>
                    <a:gd name="T75" fmla="*/ 2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5" name="Freeform 14"/>
                <p:cNvSpPr>
                  <a:spLocks/>
                </p:cNvSpPr>
                <p:nvPr userDrawn="1"/>
              </p:nvSpPr>
              <p:spPr bwMode="ltGray">
                <a:xfrm>
                  <a:off x="2222" y="724"/>
                  <a:ext cx="157" cy="167"/>
                </a:xfrm>
                <a:custGeom>
                  <a:avLst/>
                  <a:gdLst>
                    <a:gd name="T0" fmla="*/ 54 w 156"/>
                    <a:gd name="T1" fmla="*/ 2 h 206"/>
                    <a:gd name="T2" fmla="*/ 66 w 156"/>
                    <a:gd name="T3" fmla="*/ 2 h 206"/>
                    <a:gd name="T4" fmla="*/ 68 w 156"/>
                    <a:gd name="T5" fmla="*/ 2 h 206"/>
                    <a:gd name="T6" fmla="*/ 95 w 156"/>
                    <a:gd name="T7" fmla="*/ 2 h 206"/>
                    <a:gd name="T8" fmla="*/ 121 w 156"/>
                    <a:gd name="T9" fmla="*/ 2 h 206"/>
                    <a:gd name="T10" fmla="*/ 127 w 156"/>
                    <a:gd name="T11" fmla="*/ 2 h 206"/>
                    <a:gd name="T12" fmla="*/ 139 w 156"/>
                    <a:gd name="T13" fmla="*/ 0 h 206"/>
                    <a:gd name="T14" fmla="*/ 165 w 156"/>
                    <a:gd name="T15" fmla="*/ 2 h 206"/>
                    <a:gd name="T16" fmla="*/ 161 w 156"/>
                    <a:gd name="T17" fmla="*/ 2 h 206"/>
                    <a:gd name="T18" fmla="*/ 141 w 156"/>
                    <a:gd name="T19" fmla="*/ 2 h 206"/>
                    <a:gd name="T20" fmla="*/ 147 w 156"/>
                    <a:gd name="T21" fmla="*/ 4 h 206"/>
                    <a:gd name="T22" fmla="*/ 157 w 156"/>
                    <a:gd name="T23" fmla="*/ 5 h 206"/>
                    <a:gd name="T24" fmla="*/ 161 w 156"/>
                    <a:gd name="T25" fmla="*/ 5 h 206"/>
                    <a:gd name="T26" fmla="*/ 143 w 156"/>
                    <a:gd name="T27" fmla="*/ 5 h 206"/>
                    <a:gd name="T28" fmla="*/ 131 w 156"/>
                    <a:gd name="T29" fmla="*/ 6 h 206"/>
                    <a:gd name="T30" fmla="*/ 119 w 156"/>
                    <a:gd name="T31" fmla="*/ 6 h 206"/>
                    <a:gd name="T32" fmla="*/ 115 w 156"/>
                    <a:gd name="T33" fmla="*/ 8 h 206"/>
                    <a:gd name="T34" fmla="*/ 103 w 156"/>
                    <a:gd name="T35" fmla="*/ 9 h 206"/>
                    <a:gd name="T36" fmla="*/ 97 w 156"/>
                    <a:gd name="T37" fmla="*/ 9 h 206"/>
                    <a:gd name="T38" fmla="*/ 76 w 156"/>
                    <a:gd name="T39" fmla="*/ 9 h 206"/>
                    <a:gd name="T40" fmla="*/ 72 w 156"/>
                    <a:gd name="T41" fmla="*/ 8 h 206"/>
                    <a:gd name="T42" fmla="*/ 60 w 156"/>
                    <a:gd name="T43" fmla="*/ 8 h 206"/>
                    <a:gd name="T44" fmla="*/ 42 w 156"/>
                    <a:gd name="T45" fmla="*/ 8 h 206"/>
                    <a:gd name="T46" fmla="*/ 28 w 156"/>
                    <a:gd name="T47" fmla="*/ 8 h 206"/>
                    <a:gd name="T48" fmla="*/ 10 w 156"/>
                    <a:gd name="T49" fmla="*/ 6 h 206"/>
                    <a:gd name="T50" fmla="*/ 4 w 156"/>
                    <a:gd name="T51" fmla="*/ 5 h 206"/>
                    <a:gd name="T52" fmla="*/ 0 w 156"/>
                    <a:gd name="T53" fmla="*/ 5 h 206"/>
                    <a:gd name="T54" fmla="*/ 20 w 156"/>
                    <a:gd name="T55" fmla="*/ 4 h 206"/>
                    <a:gd name="T56" fmla="*/ 32 w 156"/>
                    <a:gd name="T57" fmla="*/ 4 h 206"/>
                    <a:gd name="T58" fmla="*/ 34 w 156"/>
                    <a:gd name="T59" fmla="*/ 3 h 206"/>
                    <a:gd name="T60" fmla="*/ 52 w 156"/>
                    <a:gd name="T61" fmla="*/ 2 h 206"/>
                    <a:gd name="T62" fmla="*/ 54 w 156"/>
                    <a:gd name="T63" fmla="*/ 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6" name="Freeform 15"/>
                <p:cNvSpPr>
                  <a:spLocks/>
                </p:cNvSpPr>
                <p:nvPr userDrawn="1"/>
              </p:nvSpPr>
              <p:spPr bwMode="ltGray">
                <a:xfrm>
                  <a:off x="2375" y="800"/>
                  <a:ext cx="110" cy="32"/>
                </a:xfrm>
                <a:custGeom>
                  <a:avLst/>
                  <a:gdLst>
                    <a:gd name="T0" fmla="*/ 4 w 109"/>
                    <a:gd name="T1" fmla="*/ 3 h 38"/>
                    <a:gd name="T2" fmla="*/ 18 w 109"/>
                    <a:gd name="T3" fmla="*/ 3 h 38"/>
                    <a:gd name="T4" fmla="*/ 46 w 109"/>
                    <a:gd name="T5" fmla="*/ 3 h 38"/>
                    <a:gd name="T6" fmla="*/ 87 w 109"/>
                    <a:gd name="T7" fmla="*/ 3 h 38"/>
                    <a:gd name="T8" fmla="*/ 105 w 109"/>
                    <a:gd name="T9" fmla="*/ 0 h 38"/>
                    <a:gd name="T10" fmla="*/ 91 w 109"/>
                    <a:gd name="T11" fmla="*/ 3 h 38"/>
                    <a:gd name="T12" fmla="*/ 75 w 109"/>
                    <a:gd name="T13" fmla="*/ 3 h 38"/>
                    <a:gd name="T14" fmla="*/ 42 w 109"/>
                    <a:gd name="T15" fmla="*/ 3 h 38"/>
                    <a:gd name="T16" fmla="*/ 14 w 109"/>
                    <a:gd name="T17" fmla="*/ 3 h 38"/>
                    <a:gd name="T18" fmla="*/ 4 w 109"/>
                    <a:gd name="T19" fmla="*/ 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7" name="Freeform 16"/>
                <p:cNvSpPr>
                  <a:spLocks/>
                </p:cNvSpPr>
                <p:nvPr userDrawn="1"/>
              </p:nvSpPr>
              <p:spPr bwMode="ltGray">
                <a:xfrm>
                  <a:off x="2370" y="839"/>
                  <a:ext cx="75" cy="84"/>
                </a:xfrm>
                <a:custGeom>
                  <a:avLst/>
                  <a:gdLst>
                    <a:gd name="T0" fmla="*/ 8 w 76"/>
                    <a:gd name="T1" fmla="*/ 2 h 104"/>
                    <a:gd name="T2" fmla="*/ 18 w 76"/>
                    <a:gd name="T3" fmla="*/ 0 h 104"/>
                    <a:gd name="T4" fmla="*/ 34 w 76"/>
                    <a:gd name="T5" fmla="*/ 2 h 104"/>
                    <a:gd name="T6" fmla="*/ 47 w 76"/>
                    <a:gd name="T7" fmla="*/ 2 h 104"/>
                    <a:gd name="T8" fmla="*/ 38 w 76"/>
                    <a:gd name="T9" fmla="*/ 2 h 104"/>
                    <a:gd name="T10" fmla="*/ 39 w 76"/>
                    <a:gd name="T11" fmla="*/ 2 h 104"/>
                    <a:gd name="T12" fmla="*/ 43 w 76"/>
                    <a:gd name="T13" fmla="*/ 2 h 104"/>
                    <a:gd name="T14" fmla="*/ 38 w 76"/>
                    <a:gd name="T15" fmla="*/ 3 h 104"/>
                    <a:gd name="T16" fmla="*/ 34 w 76"/>
                    <a:gd name="T17" fmla="*/ 2 h 104"/>
                    <a:gd name="T18" fmla="*/ 22 w 76"/>
                    <a:gd name="T19" fmla="*/ 2 h 104"/>
                    <a:gd name="T20" fmla="*/ 28 w 76"/>
                    <a:gd name="T21" fmla="*/ 2 h 104"/>
                    <a:gd name="T22" fmla="*/ 30 w 76"/>
                    <a:gd name="T23" fmla="*/ 3 h 104"/>
                    <a:gd name="T24" fmla="*/ 20 w 76"/>
                    <a:gd name="T25" fmla="*/ 4 h 104"/>
                    <a:gd name="T26" fmla="*/ 12 w 76"/>
                    <a:gd name="T27" fmla="*/ 4 h 104"/>
                    <a:gd name="T28" fmla="*/ 8 w 76"/>
                    <a:gd name="T29" fmla="*/ 4 h 104"/>
                    <a:gd name="T30" fmla="*/ 0 w 76"/>
                    <a:gd name="T31" fmla="*/ 2 h 104"/>
                    <a:gd name="T32" fmla="*/ 2 w 76"/>
                    <a:gd name="T33" fmla="*/ 2 h 104"/>
                    <a:gd name="T34" fmla="*/ 8 w 76"/>
                    <a:gd name="T35" fmla="*/ 2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8" name="Freeform 17"/>
                <p:cNvSpPr>
                  <a:spLocks/>
                </p:cNvSpPr>
                <p:nvPr userDrawn="1"/>
              </p:nvSpPr>
              <p:spPr bwMode="ltGray">
                <a:xfrm>
                  <a:off x="2497" y="793"/>
                  <a:ext cx="37" cy="49"/>
                </a:xfrm>
                <a:custGeom>
                  <a:avLst/>
                  <a:gdLst>
                    <a:gd name="T0" fmla="*/ 3 w 37"/>
                    <a:gd name="T1" fmla="*/ 2 h 61"/>
                    <a:gd name="T2" fmla="*/ 13 w 37"/>
                    <a:gd name="T3" fmla="*/ 0 h 61"/>
                    <a:gd name="T4" fmla="*/ 15 w 37"/>
                    <a:gd name="T5" fmla="*/ 2 h 61"/>
                    <a:gd name="T6" fmla="*/ 37 w 37"/>
                    <a:gd name="T7" fmla="*/ 2 h 61"/>
                    <a:gd name="T8" fmla="*/ 19 w 37"/>
                    <a:gd name="T9" fmla="*/ 2 h 61"/>
                    <a:gd name="T10" fmla="*/ 5 w 37"/>
                    <a:gd name="T11" fmla="*/ 2 h 61"/>
                    <a:gd name="T12" fmla="*/ 1 w 37"/>
                    <a:gd name="T13" fmla="*/ 2 h 61"/>
                    <a:gd name="T14" fmla="*/ 3 w 37"/>
                    <a:gd name="T15" fmla="*/ 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9" name="Freeform 18"/>
                <p:cNvSpPr>
                  <a:spLocks/>
                </p:cNvSpPr>
                <p:nvPr userDrawn="1"/>
              </p:nvSpPr>
              <p:spPr bwMode="ltGray">
                <a:xfrm>
                  <a:off x="2506" y="869"/>
                  <a:ext cx="47" cy="24"/>
                </a:xfrm>
                <a:custGeom>
                  <a:avLst/>
                  <a:gdLst>
                    <a:gd name="T0" fmla="*/ 7 w 49"/>
                    <a:gd name="T1" fmla="*/ 0 h 29"/>
                    <a:gd name="T2" fmla="*/ 14 w 49"/>
                    <a:gd name="T3" fmla="*/ 0 h 29"/>
                    <a:gd name="T4" fmla="*/ 27 w 49"/>
                    <a:gd name="T5" fmla="*/ 2 h 29"/>
                    <a:gd name="T6" fmla="*/ 20 w 49"/>
                    <a:gd name="T7" fmla="*/ 2 h 29"/>
                    <a:gd name="T8" fmla="*/ 3 w 49"/>
                    <a:gd name="T9" fmla="*/ 2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0" name="Freeform 19"/>
                <p:cNvSpPr>
                  <a:spLocks/>
                </p:cNvSpPr>
                <p:nvPr userDrawn="1"/>
              </p:nvSpPr>
              <p:spPr bwMode="ltGray">
                <a:xfrm>
                  <a:off x="2555" y="832"/>
                  <a:ext cx="61" cy="42"/>
                </a:xfrm>
                <a:custGeom>
                  <a:avLst/>
                  <a:gdLst>
                    <a:gd name="T0" fmla="*/ 21 w 61"/>
                    <a:gd name="T1" fmla="*/ 5 h 48"/>
                    <a:gd name="T2" fmla="*/ 15 w 61"/>
                    <a:gd name="T3" fmla="*/ 4 h 48"/>
                    <a:gd name="T4" fmla="*/ 3 w 61"/>
                    <a:gd name="T5" fmla="*/ 4 h 48"/>
                    <a:gd name="T6" fmla="*/ 13 w 61"/>
                    <a:gd name="T7" fmla="*/ 4 h 48"/>
                    <a:gd name="T8" fmla="*/ 25 w 61"/>
                    <a:gd name="T9" fmla="*/ 0 h 48"/>
                    <a:gd name="T10" fmla="*/ 49 w 61"/>
                    <a:gd name="T11" fmla="*/ 4 h 48"/>
                    <a:gd name="T12" fmla="*/ 53 w 61"/>
                    <a:gd name="T13" fmla="*/ 4 h 48"/>
                    <a:gd name="T14" fmla="*/ 61 w 61"/>
                    <a:gd name="T15" fmla="*/ 4 h 48"/>
                    <a:gd name="T16" fmla="*/ 41 w 61"/>
                    <a:gd name="T17" fmla="*/ 5 h 48"/>
                    <a:gd name="T18" fmla="*/ 23 w 61"/>
                    <a:gd name="T19" fmla="*/ 7 h 48"/>
                    <a:gd name="T20" fmla="*/ 21 w 61"/>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1" name="Freeform 20"/>
                <p:cNvSpPr>
                  <a:spLocks/>
                </p:cNvSpPr>
                <p:nvPr userDrawn="1"/>
              </p:nvSpPr>
              <p:spPr bwMode="ltGray">
                <a:xfrm>
                  <a:off x="2572" y="852"/>
                  <a:ext cx="286" cy="149"/>
                </a:xfrm>
                <a:custGeom>
                  <a:avLst/>
                  <a:gdLst>
                    <a:gd name="T0" fmla="*/ 46 w 286"/>
                    <a:gd name="T1" fmla="*/ 2 h 182"/>
                    <a:gd name="T2" fmla="*/ 36 w 286"/>
                    <a:gd name="T3" fmla="*/ 2 h 182"/>
                    <a:gd name="T4" fmla="*/ 26 w 286"/>
                    <a:gd name="T5" fmla="*/ 2 h 182"/>
                    <a:gd name="T6" fmla="*/ 0 w 286"/>
                    <a:gd name="T7" fmla="*/ 2 h 182"/>
                    <a:gd name="T8" fmla="*/ 10 w 286"/>
                    <a:gd name="T9" fmla="*/ 2 h 182"/>
                    <a:gd name="T10" fmla="*/ 16 w 286"/>
                    <a:gd name="T11" fmla="*/ 3 h 182"/>
                    <a:gd name="T12" fmla="*/ 24 w 286"/>
                    <a:gd name="T13" fmla="*/ 2 h 182"/>
                    <a:gd name="T14" fmla="*/ 30 w 286"/>
                    <a:gd name="T15" fmla="*/ 2 h 182"/>
                    <a:gd name="T16" fmla="*/ 48 w 286"/>
                    <a:gd name="T17" fmla="*/ 2 h 182"/>
                    <a:gd name="T18" fmla="*/ 70 w 286"/>
                    <a:gd name="T19" fmla="*/ 3 h 182"/>
                    <a:gd name="T20" fmla="*/ 88 w 286"/>
                    <a:gd name="T21" fmla="*/ 3 h 182"/>
                    <a:gd name="T22" fmla="*/ 106 w 286"/>
                    <a:gd name="T23" fmla="*/ 5 h 182"/>
                    <a:gd name="T24" fmla="*/ 104 w 286"/>
                    <a:gd name="T25" fmla="*/ 6 h 182"/>
                    <a:gd name="T26" fmla="*/ 98 w 286"/>
                    <a:gd name="T27" fmla="*/ 7 h 182"/>
                    <a:gd name="T28" fmla="*/ 122 w 286"/>
                    <a:gd name="T29" fmla="*/ 6 h 182"/>
                    <a:gd name="T30" fmla="*/ 140 w 286"/>
                    <a:gd name="T31" fmla="*/ 7 h 182"/>
                    <a:gd name="T32" fmla="*/ 168 w 286"/>
                    <a:gd name="T33" fmla="*/ 7 h 182"/>
                    <a:gd name="T34" fmla="*/ 174 w 286"/>
                    <a:gd name="T35" fmla="*/ 7 h 182"/>
                    <a:gd name="T36" fmla="*/ 168 w 286"/>
                    <a:gd name="T37" fmla="*/ 7 h 182"/>
                    <a:gd name="T38" fmla="*/ 178 w 286"/>
                    <a:gd name="T39" fmla="*/ 7 h 182"/>
                    <a:gd name="T40" fmla="*/ 186 w 286"/>
                    <a:gd name="T41" fmla="*/ 6 h 182"/>
                    <a:gd name="T42" fmla="*/ 202 w 286"/>
                    <a:gd name="T43" fmla="*/ 6 h 182"/>
                    <a:gd name="T44" fmla="*/ 214 w 286"/>
                    <a:gd name="T45" fmla="*/ 6 h 182"/>
                    <a:gd name="T46" fmla="*/ 244 w 286"/>
                    <a:gd name="T47" fmla="*/ 9 h 182"/>
                    <a:gd name="T48" fmla="*/ 262 w 286"/>
                    <a:gd name="T49" fmla="*/ 9 h 182"/>
                    <a:gd name="T50" fmla="*/ 284 w 286"/>
                    <a:gd name="T51" fmla="*/ 9 h 182"/>
                    <a:gd name="T52" fmla="*/ 268 w 286"/>
                    <a:gd name="T53" fmla="*/ 7 h 182"/>
                    <a:gd name="T54" fmla="*/ 256 w 286"/>
                    <a:gd name="T55" fmla="*/ 7 h 182"/>
                    <a:gd name="T56" fmla="*/ 250 w 286"/>
                    <a:gd name="T57" fmla="*/ 6 h 182"/>
                    <a:gd name="T58" fmla="*/ 248 w 286"/>
                    <a:gd name="T59" fmla="*/ 6 h 182"/>
                    <a:gd name="T60" fmla="*/ 236 w 286"/>
                    <a:gd name="T61" fmla="*/ 6 h 182"/>
                    <a:gd name="T62" fmla="*/ 240 w 286"/>
                    <a:gd name="T63" fmla="*/ 5 h 182"/>
                    <a:gd name="T64" fmla="*/ 220 w 286"/>
                    <a:gd name="T65" fmla="*/ 4 h 182"/>
                    <a:gd name="T66" fmla="*/ 210 w 286"/>
                    <a:gd name="T67" fmla="*/ 3 h 182"/>
                    <a:gd name="T68" fmla="*/ 190 w 286"/>
                    <a:gd name="T69" fmla="*/ 2 h 182"/>
                    <a:gd name="T70" fmla="*/ 168 w 286"/>
                    <a:gd name="T71" fmla="*/ 2 h 182"/>
                    <a:gd name="T72" fmla="*/ 156 w 286"/>
                    <a:gd name="T73" fmla="*/ 2 h 182"/>
                    <a:gd name="T74" fmla="*/ 120 w 286"/>
                    <a:gd name="T75" fmla="*/ 2 h 182"/>
                    <a:gd name="T76" fmla="*/ 102 w 286"/>
                    <a:gd name="T77" fmla="*/ 2 h 182"/>
                    <a:gd name="T78" fmla="*/ 96 w 286"/>
                    <a:gd name="T79" fmla="*/ 0 h 182"/>
                    <a:gd name="T80" fmla="*/ 70 w 286"/>
                    <a:gd name="T81" fmla="*/ 2 h 182"/>
                    <a:gd name="T82" fmla="*/ 56 w 286"/>
                    <a:gd name="T83" fmla="*/ 2 h 182"/>
                    <a:gd name="T84" fmla="*/ 46 w 286"/>
                    <a:gd name="T85" fmla="*/ 2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2" name="Freeform 21"/>
                <p:cNvSpPr>
                  <a:spLocks/>
                </p:cNvSpPr>
                <p:nvPr userDrawn="1"/>
              </p:nvSpPr>
              <p:spPr bwMode="ltGray">
                <a:xfrm>
                  <a:off x="2820" y="866"/>
                  <a:ext cx="78" cy="64"/>
                </a:xfrm>
                <a:custGeom>
                  <a:avLst/>
                  <a:gdLst>
                    <a:gd name="T0" fmla="*/ 1 w 78"/>
                    <a:gd name="T1" fmla="*/ 2 h 78"/>
                    <a:gd name="T2" fmla="*/ 27 w 78"/>
                    <a:gd name="T3" fmla="*/ 3 h 78"/>
                    <a:gd name="T4" fmla="*/ 45 w 78"/>
                    <a:gd name="T5" fmla="*/ 2 h 78"/>
                    <a:gd name="T6" fmla="*/ 57 w 78"/>
                    <a:gd name="T7" fmla="*/ 2 h 78"/>
                    <a:gd name="T8" fmla="*/ 43 w 78"/>
                    <a:gd name="T9" fmla="*/ 2 h 78"/>
                    <a:gd name="T10" fmla="*/ 43 w 78"/>
                    <a:gd name="T11" fmla="*/ 2 h 78"/>
                    <a:gd name="T12" fmla="*/ 71 w 78"/>
                    <a:gd name="T13" fmla="*/ 2 h 78"/>
                    <a:gd name="T14" fmla="*/ 67 w 78"/>
                    <a:gd name="T15" fmla="*/ 2 h 78"/>
                    <a:gd name="T16" fmla="*/ 33 w 78"/>
                    <a:gd name="T17" fmla="*/ 4 h 78"/>
                    <a:gd name="T18" fmla="*/ 9 w 78"/>
                    <a:gd name="T19" fmla="*/ 3 h 78"/>
                    <a:gd name="T20" fmla="*/ 3 w 78"/>
                    <a:gd name="T21" fmla="*/ 3 h 78"/>
                    <a:gd name="T22" fmla="*/ 1 w 78"/>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3" name="Freeform 22"/>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4" name="Freeform 23"/>
                <p:cNvSpPr>
                  <a:spLocks/>
                </p:cNvSpPr>
                <p:nvPr userDrawn="1"/>
              </p:nvSpPr>
              <p:spPr bwMode="ltGray">
                <a:xfrm>
                  <a:off x="3083" y="830"/>
                  <a:ext cx="26" cy="19"/>
                </a:xfrm>
                <a:custGeom>
                  <a:avLst/>
                  <a:gdLst>
                    <a:gd name="T0" fmla="*/ 8 w 26"/>
                    <a:gd name="T1" fmla="*/ 3 h 22"/>
                    <a:gd name="T2" fmla="*/ 14 w 26"/>
                    <a:gd name="T3" fmla="*/ 0 h 22"/>
                    <a:gd name="T4" fmla="*/ 14 w 26"/>
                    <a:gd name="T5" fmla="*/ 3 h 22"/>
                    <a:gd name="T6" fmla="*/ 8 w 26"/>
                    <a:gd name="T7" fmla="*/ 3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5" name="Freeform 24"/>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6" name="Freeform 25"/>
                <p:cNvSpPr>
                  <a:spLocks/>
                </p:cNvSpPr>
                <p:nvPr userDrawn="1"/>
              </p:nvSpPr>
              <p:spPr bwMode="ltGray">
                <a:xfrm>
                  <a:off x="2600" y="712"/>
                  <a:ext cx="19" cy="12"/>
                </a:xfrm>
                <a:custGeom>
                  <a:avLst/>
                  <a:gdLst>
                    <a:gd name="T0" fmla="*/ 7 w 20"/>
                    <a:gd name="T1" fmla="*/ 2 h 15"/>
                    <a:gd name="T2" fmla="*/ 10 w 20"/>
                    <a:gd name="T3" fmla="*/ 2 h 15"/>
                    <a:gd name="T4" fmla="*/ 10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7" name="Freeform 26"/>
                <p:cNvSpPr>
                  <a:spLocks/>
                </p:cNvSpPr>
                <p:nvPr userDrawn="1"/>
              </p:nvSpPr>
              <p:spPr bwMode="ltGray">
                <a:xfrm>
                  <a:off x="2417" y="680"/>
                  <a:ext cx="80" cy="66"/>
                </a:xfrm>
                <a:custGeom>
                  <a:avLst/>
                  <a:gdLst>
                    <a:gd name="T0" fmla="*/ 0 w 80"/>
                    <a:gd name="T1" fmla="*/ 2 h 80"/>
                    <a:gd name="T2" fmla="*/ 14 w 80"/>
                    <a:gd name="T3" fmla="*/ 2 h 80"/>
                    <a:gd name="T4" fmla="*/ 26 w 80"/>
                    <a:gd name="T5" fmla="*/ 2 h 80"/>
                    <a:gd name="T6" fmla="*/ 48 w 80"/>
                    <a:gd name="T7" fmla="*/ 2 h 80"/>
                    <a:gd name="T8" fmla="*/ 58 w 80"/>
                    <a:gd name="T9" fmla="*/ 0 h 80"/>
                    <a:gd name="T10" fmla="*/ 80 w 80"/>
                    <a:gd name="T11" fmla="*/ 2 h 80"/>
                    <a:gd name="T12" fmla="*/ 70 w 80"/>
                    <a:gd name="T13" fmla="*/ 3 h 80"/>
                    <a:gd name="T14" fmla="*/ 54 w 80"/>
                    <a:gd name="T15" fmla="*/ 4 h 80"/>
                    <a:gd name="T16" fmla="*/ 48 w 80"/>
                    <a:gd name="T17" fmla="*/ 5 h 80"/>
                    <a:gd name="T18" fmla="*/ 32 w 80"/>
                    <a:gd name="T19" fmla="*/ 4 h 80"/>
                    <a:gd name="T20" fmla="*/ 38 w 80"/>
                    <a:gd name="T21" fmla="*/ 3 h 80"/>
                    <a:gd name="T22" fmla="*/ 30 w 80"/>
                    <a:gd name="T23" fmla="*/ 2 h 80"/>
                    <a:gd name="T24" fmla="*/ 20 w 80"/>
                    <a:gd name="T25" fmla="*/ 2 h 80"/>
                    <a:gd name="T26" fmla="*/ 8 w 80"/>
                    <a:gd name="T27" fmla="*/ 3 h 80"/>
                    <a:gd name="T28" fmla="*/ 0 w 80"/>
                    <a:gd name="T29" fmla="*/ 2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8" name="Freeform 27"/>
                <p:cNvSpPr>
                  <a:spLocks/>
                </p:cNvSpPr>
                <p:nvPr userDrawn="1"/>
              </p:nvSpPr>
              <p:spPr bwMode="ltGray">
                <a:xfrm>
                  <a:off x="2391" y="541"/>
                  <a:ext cx="94" cy="142"/>
                </a:xfrm>
                <a:custGeom>
                  <a:avLst/>
                  <a:gdLst>
                    <a:gd name="T0" fmla="*/ 14 w 94"/>
                    <a:gd name="T1" fmla="*/ 5 h 174"/>
                    <a:gd name="T2" fmla="*/ 26 w 94"/>
                    <a:gd name="T3" fmla="*/ 6 h 174"/>
                    <a:gd name="T4" fmla="*/ 32 w 94"/>
                    <a:gd name="T5" fmla="*/ 5 h 174"/>
                    <a:gd name="T6" fmla="*/ 52 w 94"/>
                    <a:gd name="T7" fmla="*/ 5 h 174"/>
                    <a:gd name="T8" fmla="*/ 46 w 94"/>
                    <a:gd name="T9" fmla="*/ 6 h 174"/>
                    <a:gd name="T10" fmla="*/ 66 w 94"/>
                    <a:gd name="T11" fmla="*/ 6 h 174"/>
                    <a:gd name="T12" fmla="*/ 76 w 94"/>
                    <a:gd name="T13" fmla="*/ 7 h 174"/>
                    <a:gd name="T14" fmla="*/ 58 w 94"/>
                    <a:gd name="T15" fmla="*/ 7 h 174"/>
                    <a:gd name="T16" fmla="*/ 74 w 94"/>
                    <a:gd name="T17" fmla="*/ 9 h 174"/>
                    <a:gd name="T18" fmla="*/ 84 w 94"/>
                    <a:gd name="T19" fmla="*/ 7 h 174"/>
                    <a:gd name="T20" fmla="*/ 82 w 94"/>
                    <a:gd name="T21" fmla="*/ 6 h 174"/>
                    <a:gd name="T22" fmla="*/ 60 w 94"/>
                    <a:gd name="T23" fmla="*/ 5 h 174"/>
                    <a:gd name="T24" fmla="*/ 50 w 94"/>
                    <a:gd name="T25" fmla="*/ 4 h 174"/>
                    <a:gd name="T26" fmla="*/ 34 w 94"/>
                    <a:gd name="T27" fmla="*/ 4 h 174"/>
                    <a:gd name="T28" fmla="*/ 30 w 94"/>
                    <a:gd name="T29" fmla="*/ 3 h 174"/>
                    <a:gd name="T30" fmla="*/ 42 w 94"/>
                    <a:gd name="T31" fmla="*/ 2 h 174"/>
                    <a:gd name="T32" fmla="*/ 30 w 94"/>
                    <a:gd name="T33" fmla="*/ 0 h 174"/>
                    <a:gd name="T34" fmla="*/ 18 w 94"/>
                    <a:gd name="T35" fmla="*/ 2 h 174"/>
                    <a:gd name="T36" fmla="*/ 4 w 94"/>
                    <a:gd name="T37" fmla="*/ 2 h 174"/>
                    <a:gd name="T38" fmla="*/ 14 w 94"/>
                    <a:gd name="T39" fmla="*/ 4 h 174"/>
                    <a:gd name="T40" fmla="*/ 14 w 94"/>
                    <a:gd name="T41" fmla="*/ 5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9" name="Freeform 28"/>
                <p:cNvSpPr>
                  <a:spLocks/>
                </p:cNvSpPr>
                <p:nvPr userDrawn="1"/>
              </p:nvSpPr>
              <p:spPr bwMode="ltGray">
                <a:xfrm>
                  <a:off x="2415" y="644"/>
                  <a:ext cx="32" cy="41"/>
                </a:xfrm>
                <a:custGeom>
                  <a:avLst/>
                  <a:gdLst>
                    <a:gd name="T0" fmla="*/ 6 w 32"/>
                    <a:gd name="T1" fmla="*/ 2 h 50"/>
                    <a:gd name="T2" fmla="*/ 12 w 32"/>
                    <a:gd name="T3" fmla="*/ 0 h 50"/>
                    <a:gd name="T4" fmla="*/ 20 w 32"/>
                    <a:gd name="T5" fmla="*/ 2 h 50"/>
                    <a:gd name="T6" fmla="*/ 22 w 32"/>
                    <a:gd name="T7" fmla="*/ 2 h 50"/>
                    <a:gd name="T8" fmla="*/ 28 w 32"/>
                    <a:gd name="T9" fmla="*/ 2 h 50"/>
                    <a:gd name="T10" fmla="*/ 32 w 32"/>
                    <a:gd name="T11" fmla="*/ 2 h 50"/>
                    <a:gd name="T12" fmla="*/ 18 w 32"/>
                    <a:gd name="T13" fmla="*/ 2 h 50"/>
                    <a:gd name="T14" fmla="*/ 6 w 32"/>
                    <a:gd name="T15" fmla="*/ 2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0" name="Freeform 29"/>
                <p:cNvSpPr>
                  <a:spLocks/>
                </p:cNvSpPr>
                <p:nvPr userDrawn="1"/>
              </p:nvSpPr>
              <p:spPr bwMode="ltGray">
                <a:xfrm>
                  <a:off x="2349" y="654"/>
                  <a:ext cx="45" cy="41"/>
                </a:xfrm>
                <a:custGeom>
                  <a:avLst/>
                  <a:gdLst>
                    <a:gd name="T0" fmla="*/ 0 w 43"/>
                    <a:gd name="T1" fmla="*/ 2 h 50"/>
                    <a:gd name="T2" fmla="*/ 41 w 43"/>
                    <a:gd name="T3" fmla="*/ 2 h 50"/>
                    <a:gd name="T4" fmla="*/ 72 w 43"/>
                    <a:gd name="T5" fmla="*/ 0 h 50"/>
                    <a:gd name="T6" fmla="*/ 45 w 43"/>
                    <a:gd name="T7" fmla="*/ 2 h 50"/>
                    <a:gd name="T8" fmla="*/ 2 w 43"/>
                    <a:gd name="T9" fmla="*/ 2 h 50"/>
                    <a:gd name="T10" fmla="*/ 0 w 43"/>
                    <a:gd name="T11" fmla="*/ 2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1" name="Freeform 30"/>
                <p:cNvSpPr>
                  <a:spLocks/>
                </p:cNvSpPr>
                <p:nvPr userDrawn="1"/>
              </p:nvSpPr>
              <p:spPr bwMode="ltGray">
                <a:xfrm>
                  <a:off x="4808" y="597"/>
                  <a:ext cx="701" cy="438"/>
                </a:xfrm>
                <a:custGeom>
                  <a:avLst/>
                  <a:gdLst>
                    <a:gd name="T0" fmla="*/ 7988 w 471"/>
                    <a:gd name="T1" fmla="*/ 218026 h 281"/>
                    <a:gd name="T2" fmla="*/ 9412 w 471"/>
                    <a:gd name="T3" fmla="*/ 195014 h 281"/>
                    <a:gd name="T4" fmla="*/ 8641 w 471"/>
                    <a:gd name="T5" fmla="*/ 190648 h 281"/>
                    <a:gd name="T6" fmla="*/ 6324 w 471"/>
                    <a:gd name="T7" fmla="*/ 170005 h 281"/>
                    <a:gd name="T8" fmla="*/ 1520 w 471"/>
                    <a:gd name="T9" fmla="*/ 167461 h 281"/>
                    <a:gd name="T10" fmla="*/ 0 w 471"/>
                    <a:gd name="T11" fmla="*/ 148755 h 281"/>
                    <a:gd name="T12" fmla="*/ 4725 w 471"/>
                    <a:gd name="T13" fmla="*/ 140509 h 281"/>
                    <a:gd name="T14" fmla="*/ 2262 w 471"/>
                    <a:gd name="T15" fmla="*/ 128519 h 281"/>
                    <a:gd name="T16" fmla="*/ 686 w 471"/>
                    <a:gd name="T17" fmla="*/ 124428 h 281"/>
                    <a:gd name="T18" fmla="*/ 11100 w 471"/>
                    <a:gd name="T19" fmla="*/ 93492 h 281"/>
                    <a:gd name="T20" fmla="*/ 17020 w 471"/>
                    <a:gd name="T21" fmla="*/ 75130 h 281"/>
                    <a:gd name="T22" fmla="*/ 16520 w 471"/>
                    <a:gd name="T23" fmla="*/ 54526 h 281"/>
                    <a:gd name="T24" fmla="*/ 9412 w 471"/>
                    <a:gd name="T25" fmla="*/ 33363 h 281"/>
                    <a:gd name="T26" fmla="*/ 7946 w 471"/>
                    <a:gd name="T27" fmla="*/ 25052 h 281"/>
                    <a:gd name="T28" fmla="*/ 10196 w 471"/>
                    <a:gd name="T29" fmla="*/ 27926 h 281"/>
                    <a:gd name="T30" fmla="*/ 18649 w 471"/>
                    <a:gd name="T31" fmla="*/ 27614 h 281"/>
                    <a:gd name="T32" fmla="*/ 24867 w 471"/>
                    <a:gd name="T33" fmla="*/ 8475 h 281"/>
                    <a:gd name="T34" fmla="*/ 32002 w 471"/>
                    <a:gd name="T35" fmla="*/ 0 h 281"/>
                    <a:gd name="T36" fmla="*/ 34276 w 471"/>
                    <a:gd name="T37" fmla="*/ 1635 h 281"/>
                    <a:gd name="T38" fmla="*/ 35903 w 471"/>
                    <a:gd name="T39" fmla="*/ 7002 h 281"/>
                    <a:gd name="T40" fmla="*/ 38199 w 471"/>
                    <a:gd name="T41" fmla="*/ 3973 h 281"/>
                    <a:gd name="T42" fmla="*/ 42895 w 471"/>
                    <a:gd name="T43" fmla="*/ 6193 h 281"/>
                    <a:gd name="T44" fmla="*/ 45188 w 471"/>
                    <a:gd name="T45" fmla="*/ 7002 h 281"/>
                    <a:gd name="T46" fmla="*/ 55083 w 471"/>
                    <a:gd name="T47" fmla="*/ 10914 h 281"/>
                    <a:gd name="T48" fmla="*/ 60490 w 471"/>
                    <a:gd name="T49" fmla="*/ 18477 h 281"/>
                    <a:gd name="T50" fmla="*/ 65220 w 471"/>
                    <a:gd name="T51" fmla="*/ 13210 h 281"/>
                    <a:gd name="T52" fmla="*/ 67254 w 471"/>
                    <a:gd name="T53" fmla="*/ 10914 h 281"/>
                    <a:gd name="T54" fmla="*/ 75925 w 471"/>
                    <a:gd name="T55" fmla="*/ 10914 h 281"/>
                    <a:gd name="T56" fmla="*/ 82090 w 471"/>
                    <a:gd name="T57" fmla="*/ 25052 h 281"/>
                    <a:gd name="T58" fmla="*/ 90029 w 471"/>
                    <a:gd name="T59" fmla="*/ 45895 h 281"/>
                    <a:gd name="T60" fmla="*/ 95458 w 471"/>
                    <a:gd name="T61" fmla="*/ 54526 h 281"/>
                    <a:gd name="T62" fmla="*/ 100096 w 471"/>
                    <a:gd name="T63" fmla="*/ 52897 h 281"/>
                    <a:gd name="T64" fmla="*/ 105165 w 471"/>
                    <a:gd name="T65" fmla="*/ 50342 h 281"/>
                    <a:gd name="T66" fmla="*/ 113001 w 471"/>
                    <a:gd name="T67" fmla="*/ 55575 h 281"/>
                    <a:gd name="T68" fmla="*/ 116667 w 471"/>
                    <a:gd name="T69" fmla="*/ 62989 h 281"/>
                    <a:gd name="T70" fmla="*/ 119922 w 471"/>
                    <a:gd name="T71" fmla="*/ 69972 h 281"/>
                    <a:gd name="T72" fmla="*/ 123845 w 471"/>
                    <a:gd name="T73" fmla="*/ 86626 h 281"/>
                    <a:gd name="T74" fmla="*/ 125338 w 471"/>
                    <a:gd name="T75" fmla="*/ 93492 h 281"/>
                    <a:gd name="T76" fmla="*/ 126013 w 471"/>
                    <a:gd name="T77" fmla="*/ 97538 h 281"/>
                    <a:gd name="T78" fmla="*/ 120639 w 471"/>
                    <a:gd name="T79" fmla="*/ 110205 h 281"/>
                    <a:gd name="T80" fmla="*/ 125338 w 471"/>
                    <a:gd name="T81" fmla="*/ 110025 h 281"/>
                    <a:gd name="T82" fmla="*/ 133258 w 471"/>
                    <a:gd name="T83" fmla="*/ 120949 h 281"/>
                    <a:gd name="T84" fmla="*/ 141849 w 471"/>
                    <a:gd name="T85" fmla="*/ 122311 h 281"/>
                    <a:gd name="T86" fmla="*/ 148066 w 471"/>
                    <a:gd name="T87" fmla="*/ 130786 h 281"/>
                    <a:gd name="T88" fmla="*/ 148975 w 471"/>
                    <a:gd name="T89" fmla="*/ 134079 h 281"/>
                    <a:gd name="T90" fmla="*/ 148975 w 471"/>
                    <a:gd name="T91" fmla="*/ 136966 h 281"/>
                    <a:gd name="T92" fmla="*/ 153334 w 471"/>
                    <a:gd name="T93" fmla="*/ 134079 h 281"/>
                    <a:gd name="T94" fmla="*/ 155845 w 471"/>
                    <a:gd name="T95" fmla="*/ 133266 h 281"/>
                    <a:gd name="T96" fmla="*/ 170989 w 471"/>
                    <a:gd name="T97" fmla="*/ 143996 h 281"/>
                    <a:gd name="T98" fmla="*/ 173980 w 471"/>
                    <a:gd name="T99" fmla="*/ 154887 h 281"/>
                    <a:gd name="T100" fmla="*/ 181093 w 471"/>
                    <a:gd name="T101" fmla="*/ 156533 h 281"/>
                    <a:gd name="T102" fmla="*/ 183357 w 471"/>
                    <a:gd name="T103" fmla="*/ 167461 h 281"/>
                    <a:gd name="T104" fmla="*/ 175673 w 471"/>
                    <a:gd name="T105" fmla="*/ 200942 h 281"/>
                    <a:gd name="T106" fmla="*/ 169307 w 471"/>
                    <a:gd name="T107" fmla="*/ 219014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2" name="Freeform 31"/>
                <p:cNvSpPr>
                  <a:spLocks/>
                </p:cNvSpPr>
                <p:nvPr userDrawn="1"/>
              </p:nvSpPr>
              <p:spPr bwMode="ltGray">
                <a:xfrm>
                  <a:off x="3880" y="-7"/>
                  <a:ext cx="984" cy="692"/>
                </a:xfrm>
                <a:custGeom>
                  <a:avLst/>
                  <a:gdLst>
                    <a:gd name="T0" fmla="*/ 406 w 984"/>
                    <a:gd name="T1" fmla="*/ 2 h 844"/>
                    <a:gd name="T2" fmla="*/ 502 w 984"/>
                    <a:gd name="T3" fmla="*/ 2 h 844"/>
                    <a:gd name="T4" fmla="*/ 550 w 984"/>
                    <a:gd name="T5" fmla="*/ 2 h 844"/>
                    <a:gd name="T6" fmla="*/ 578 w 984"/>
                    <a:gd name="T7" fmla="*/ 6 h 844"/>
                    <a:gd name="T8" fmla="*/ 586 w 984"/>
                    <a:gd name="T9" fmla="*/ 5 h 844"/>
                    <a:gd name="T10" fmla="*/ 606 w 984"/>
                    <a:gd name="T11" fmla="*/ 3 h 844"/>
                    <a:gd name="T12" fmla="*/ 642 w 984"/>
                    <a:gd name="T13" fmla="*/ 6 h 844"/>
                    <a:gd name="T14" fmla="*/ 682 w 984"/>
                    <a:gd name="T15" fmla="*/ 5 h 844"/>
                    <a:gd name="T16" fmla="*/ 706 w 984"/>
                    <a:gd name="T17" fmla="*/ 4 h 844"/>
                    <a:gd name="T18" fmla="*/ 762 w 984"/>
                    <a:gd name="T19" fmla="*/ 2 h 844"/>
                    <a:gd name="T20" fmla="*/ 798 w 984"/>
                    <a:gd name="T21" fmla="*/ 3 h 844"/>
                    <a:gd name="T22" fmla="*/ 798 w 984"/>
                    <a:gd name="T23" fmla="*/ 6 h 844"/>
                    <a:gd name="T24" fmla="*/ 790 w 984"/>
                    <a:gd name="T25" fmla="*/ 7 h 844"/>
                    <a:gd name="T26" fmla="*/ 766 w 984"/>
                    <a:gd name="T27" fmla="*/ 8 h 844"/>
                    <a:gd name="T28" fmla="*/ 762 w 984"/>
                    <a:gd name="T29" fmla="*/ 9 h 844"/>
                    <a:gd name="T30" fmla="*/ 802 w 984"/>
                    <a:gd name="T31" fmla="*/ 11 h 844"/>
                    <a:gd name="T32" fmla="*/ 786 w 984"/>
                    <a:gd name="T33" fmla="*/ 16 h 844"/>
                    <a:gd name="T34" fmla="*/ 830 w 984"/>
                    <a:gd name="T35" fmla="*/ 21 h 844"/>
                    <a:gd name="T36" fmla="*/ 854 w 984"/>
                    <a:gd name="T37" fmla="*/ 23 h 844"/>
                    <a:gd name="T38" fmla="*/ 830 w 984"/>
                    <a:gd name="T39" fmla="*/ 23 h 844"/>
                    <a:gd name="T40" fmla="*/ 746 w 984"/>
                    <a:gd name="T41" fmla="*/ 20 h 844"/>
                    <a:gd name="T42" fmla="*/ 678 w 984"/>
                    <a:gd name="T43" fmla="*/ 20 h 844"/>
                    <a:gd name="T44" fmla="*/ 590 w 984"/>
                    <a:gd name="T45" fmla="*/ 23 h 844"/>
                    <a:gd name="T46" fmla="*/ 642 w 984"/>
                    <a:gd name="T47" fmla="*/ 30 h 844"/>
                    <a:gd name="T48" fmla="*/ 710 w 984"/>
                    <a:gd name="T49" fmla="*/ 32 h 844"/>
                    <a:gd name="T50" fmla="*/ 738 w 984"/>
                    <a:gd name="T51" fmla="*/ 28 h 844"/>
                    <a:gd name="T52" fmla="*/ 774 w 984"/>
                    <a:gd name="T53" fmla="*/ 29 h 844"/>
                    <a:gd name="T54" fmla="*/ 766 w 984"/>
                    <a:gd name="T55" fmla="*/ 32 h 844"/>
                    <a:gd name="T56" fmla="*/ 802 w 984"/>
                    <a:gd name="T57" fmla="*/ 34 h 844"/>
                    <a:gd name="T58" fmla="*/ 838 w 984"/>
                    <a:gd name="T59" fmla="*/ 34 h 844"/>
                    <a:gd name="T60" fmla="*/ 922 w 984"/>
                    <a:gd name="T61" fmla="*/ 41 h 844"/>
                    <a:gd name="T62" fmla="*/ 942 w 984"/>
                    <a:gd name="T63" fmla="*/ 42 h 844"/>
                    <a:gd name="T64" fmla="*/ 874 w 984"/>
                    <a:gd name="T65" fmla="*/ 41 h 844"/>
                    <a:gd name="T66" fmla="*/ 830 w 984"/>
                    <a:gd name="T67" fmla="*/ 39 h 844"/>
                    <a:gd name="T68" fmla="*/ 778 w 984"/>
                    <a:gd name="T69" fmla="*/ 36 h 844"/>
                    <a:gd name="T70" fmla="*/ 702 w 984"/>
                    <a:gd name="T71" fmla="*/ 34 h 844"/>
                    <a:gd name="T72" fmla="*/ 614 w 984"/>
                    <a:gd name="T73" fmla="*/ 33 h 844"/>
                    <a:gd name="T74" fmla="*/ 506 w 984"/>
                    <a:gd name="T75" fmla="*/ 30 h 844"/>
                    <a:gd name="T76" fmla="*/ 462 w 984"/>
                    <a:gd name="T77" fmla="*/ 26 h 844"/>
                    <a:gd name="T78" fmla="*/ 430 w 984"/>
                    <a:gd name="T79" fmla="*/ 24 h 844"/>
                    <a:gd name="T80" fmla="*/ 382 w 984"/>
                    <a:gd name="T81" fmla="*/ 21 h 844"/>
                    <a:gd name="T82" fmla="*/ 342 w 984"/>
                    <a:gd name="T83" fmla="*/ 19 h 844"/>
                    <a:gd name="T84" fmla="*/ 354 w 984"/>
                    <a:gd name="T85" fmla="*/ 21 h 844"/>
                    <a:gd name="T86" fmla="*/ 418 w 984"/>
                    <a:gd name="T87" fmla="*/ 25 h 844"/>
                    <a:gd name="T88" fmla="*/ 422 w 984"/>
                    <a:gd name="T89" fmla="*/ 26 h 844"/>
                    <a:gd name="T90" fmla="*/ 394 w 984"/>
                    <a:gd name="T91" fmla="*/ 26 h 844"/>
                    <a:gd name="T92" fmla="*/ 354 w 984"/>
                    <a:gd name="T93" fmla="*/ 24 h 844"/>
                    <a:gd name="T94" fmla="*/ 314 w 984"/>
                    <a:gd name="T95" fmla="*/ 20 h 844"/>
                    <a:gd name="T96" fmla="*/ 266 w 984"/>
                    <a:gd name="T97" fmla="*/ 17 h 844"/>
                    <a:gd name="T98" fmla="*/ 210 w 984"/>
                    <a:gd name="T99" fmla="*/ 16 h 844"/>
                    <a:gd name="T100" fmla="*/ 154 w 984"/>
                    <a:gd name="T101" fmla="*/ 11 h 844"/>
                    <a:gd name="T102" fmla="*/ 66 w 984"/>
                    <a:gd name="T103" fmla="*/ 3 h 844"/>
                    <a:gd name="T104" fmla="*/ 34 w 984"/>
                    <a:gd name="T105" fmla="*/ 2 h 844"/>
                    <a:gd name="T106" fmla="*/ 46 w 984"/>
                    <a:gd name="T107" fmla="*/ 2 h 844"/>
                    <a:gd name="T108" fmla="*/ 102 w 984"/>
                    <a:gd name="T109" fmla="*/ 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3" name="Freeform 32"/>
                <p:cNvSpPr>
                  <a:spLocks/>
                </p:cNvSpPr>
                <p:nvPr userDrawn="1"/>
              </p:nvSpPr>
              <p:spPr bwMode="ltGray">
                <a:xfrm>
                  <a:off x="3577" y="490"/>
                  <a:ext cx="36" cy="39"/>
                </a:xfrm>
                <a:custGeom>
                  <a:avLst/>
                  <a:gdLst>
                    <a:gd name="T0" fmla="*/ 6 w 36"/>
                    <a:gd name="T1" fmla="*/ 2 h 48"/>
                    <a:gd name="T2" fmla="*/ 10 w 36"/>
                    <a:gd name="T3" fmla="*/ 2 h 48"/>
                    <a:gd name="T4" fmla="*/ 6 w 36"/>
                    <a:gd name="T5" fmla="*/ 2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4" name="Freeform 33"/>
                <p:cNvSpPr>
                  <a:spLocks/>
                </p:cNvSpPr>
                <p:nvPr userDrawn="1"/>
              </p:nvSpPr>
              <p:spPr bwMode="ltGray">
                <a:xfrm>
                  <a:off x="3549" y="475"/>
                  <a:ext cx="38" cy="29"/>
                </a:xfrm>
                <a:custGeom>
                  <a:avLst/>
                  <a:gdLst>
                    <a:gd name="T0" fmla="*/ 0 w 36"/>
                    <a:gd name="T1" fmla="*/ 2 h 37"/>
                    <a:gd name="T2" fmla="*/ 27 w 36"/>
                    <a:gd name="T3" fmla="*/ 1 h 37"/>
                    <a:gd name="T4" fmla="*/ 80 w 36"/>
                    <a:gd name="T5" fmla="*/ 2 h 37"/>
                    <a:gd name="T6" fmla="*/ 8 w 36"/>
                    <a:gd name="T7" fmla="*/ 2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5" name="Freeform 34"/>
                <p:cNvSpPr>
                  <a:spLocks/>
                </p:cNvSpPr>
                <p:nvPr userDrawn="1"/>
              </p:nvSpPr>
              <p:spPr bwMode="ltGray">
                <a:xfrm>
                  <a:off x="4686" y="394"/>
                  <a:ext cx="171" cy="81"/>
                </a:xfrm>
                <a:custGeom>
                  <a:avLst/>
                  <a:gdLst>
                    <a:gd name="T0" fmla="*/ 0 w 170"/>
                    <a:gd name="T1" fmla="*/ 4 h 96"/>
                    <a:gd name="T2" fmla="*/ 28 w 170"/>
                    <a:gd name="T3" fmla="*/ 3 h 96"/>
                    <a:gd name="T4" fmla="*/ 56 w 170"/>
                    <a:gd name="T5" fmla="*/ 3 h 96"/>
                    <a:gd name="T6" fmla="*/ 80 w 170"/>
                    <a:gd name="T7" fmla="*/ 3 h 96"/>
                    <a:gd name="T8" fmla="*/ 64 w 170"/>
                    <a:gd name="T9" fmla="*/ 3 h 96"/>
                    <a:gd name="T10" fmla="*/ 139 w 170"/>
                    <a:gd name="T11" fmla="*/ 4 h 96"/>
                    <a:gd name="T12" fmla="*/ 175 w 170"/>
                    <a:gd name="T13" fmla="*/ 5 h 96"/>
                    <a:gd name="T14" fmla="*/ 131 w 170"/>
                    <a:gd name="T15" fmla="*/ 6 h 96"/>
                    <a:gd name="T16" fmla="*/ 103 w 170"/>
                    <a:gd name="T17" fmla="*/ 5 h 96"/>
                    <a:gd name="T18" fmla="*/ 76 w 170"/>
                    <a:gd name="T19" fmla="*/ 4 h 96"/>
                    <a:gd name="T20" fmla="*/ 24 w 170"/>
                    <a:gd name="T21" fmla="*/ 3 h 96"/>
                    <a:gd name="T22" fmla="*/ 0 w 170"/>
                    <a:gd name="T23" fmla="*/ 4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6"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3 h 44"/>
                    <a:gd name="T6" fmla="*/ 112 w 138"/>
                    <a:gd name="T7" fmla="*/ 3 h 44"/>
                    <a:gd name="T8" fmla="*/ 108 w 138"/>
                    <a:gd name="T9" fmla="*/ 3 h 44"/>
                    <a:gd name="T10" fmla="*/ 64 w 138"/>
                    <a:gd name="T11" fmla="*/ 3 h 44"/>
                    <a:gd name="T12" fmla="*/ 0 w 138"/>
                    <a:gd name="T13" fmla="*/ 3 h 44"/>
                    <a:gd name="T14" fmla="*/ 28 w 138"/>
                    <a:gd name="T15" fmla="*/ 3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7" name="Freeform 36"/>
                <p:cNvSpPr>
                  <a:spLocks/>
                </p:cNvSpPr>
                <p:nvPr userDrawn="1"/>
              </p:nvSpPr>
              <p:spPr bwMode="ltGray">
                <a:xfrm>
                  <a:off x="4794" y="480"/>
                  <a:ext cx="56" cy="34"/>
                </a:xfrm>
                <a:custGeom>
                  <a:avLst/>
                  <a:gdLst>
                    <a:gd name="T0" fmla="*/ 17 w 57"/>
                    <a:gd name="T1" fmla="*/ 2 h 42"/>
                    <a:gd name="T2" fmla="*/ 28 w 57"/>
                    <a:gd name="T3" fmla="*/ 2 h 42"/>
                    <a:gd name="T4" fmla="*/ 17 w 57"/>
                    <a:gd name="T5" fmla="*/ 2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8" name="Freeform 37"/>
                <p:cNvSpPr>
                  <a:spLocks/>
                </p:cNvSpPr>
                <p:nvPr userDrawn="1"/>
              </p:nvSpPr>
              <p:spPr bwMode="ltGray">
                <a:xfrm>
                  <a:off x="4757" y="375"/>
                  <a:ext cx="37" cy="44"/>
                </a:xfrm>
                <a:custGeom>
                  <a:avLst/>
                  <a:gdLst>
                    <a:gd name="T0" fmla="*/ 9 w 39"/>
                    <a:gd name="T1" fmla="*/ 3 h 52"/>
                    <a:gd name="T2" fmla="*/ 9 w 39"/>
                    <a:gd name="T3" fmla="*/ 0 h 52"/>
                    <a:gd name="T4" fmla="*/ 9 w 39"/>
                    <a:gd name="T5" fmla="*/ 3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9" name="Freeform 38"/>
                <p:cNvSpPr>
                  <a:spLocks/>
                </p:cNvSpPr>
                <p:nvPr userDrawn="1"/>
              </p:nvSpPr>
              <p:spPr bwMode="ltGray">
                <a:xfrm>
                  <a:off x="5054" y="507"/>
                  <a:ext cx="45" cy="66"/>
                </a:xfrm>
                <a:custGeom>
                  <a:avLst/>
                  <a:gdLst>
                    <a:gd name="T0" fmla="*/ 4 w 44"/>
                    <a:gd name="T1" fmla="*/ 2 h 80"/>
                    <a:gd name="T2" fmla="*/ 20 w 44"/>
                    <a:gd name="T3" fmla="*/ 2 h 80"/>
                    <a:gd name="T4" fmla="*/ 39 w 44"/>
                    <a:gd name="T5" fmla="*/ 2 h 80"/>
                    <a:gd name="T6" fmla="*/ 51 w 44"/>
                    <a:gd name="T7" fmla="*/ 3 h 80"/>
                    <a:gd name="T8" fmla="*/ 39 w 44"/>
                    <a:gd name="T9" fmla="*/ 4 h 80"/>
                    <a:gd name="T10" fmla="*/ 0 w 44"/>
                    <a:gd name="T11" fmla="*/ 2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0" name="Freeform 39"/>
                <p:cNvSpPr>
                  <a:spLocks/>
                </p:cNvSpPr>
                <p:nvPr userDrawn="1"/>
              </p:nvSpPr>
              <p:spPr bwMode="ltGray">
                <a:xfrm>
                  <a:off x="4260" y="6"/>
                  <a:ext cx="480" cy="100"/>
                </a:xfrm>
                <a:custGeom>
                  <a:avLst/>
                  <a:gdLst>
                    <a:gd name="T0" fmla="*/ 83771 w 323"/>
                    <a:gd name="T1" fmla="*/ 1091 h 64"/>
                    <a:gd name="T2" fmla="*/ 87877 w 323"/>
                    <a:gd name="T3" fmla="*/ 6505 h 64"/>
                    <a:gd name="T4" fmla="*/ 89460 w 323"/>
                    <a:gd name="T5" fmla="*/ 0 h 64"/>
                    <a:gd name="T6" fmla="*/ 101018 w 323"/>
                    <a:gd name="T7" fmla="*/ 0 h 64"/>
                    <a:gd name="T8" fmla="*/ 109508 w 323"/>
                    <a:gd name="T9" fmla="*/ 14019 h 64"/>
                    <a:gd name="T10" fmla="*/ 121274 w 323"/>
                    <a:gd name="T11" fmla="*/ 8211 h 64"/>
                    <a:gd name="T12" fmla="*/ 119609 w 323"/>
                    <a:gd name="T13" fmla="*/ 23111 h 64"/>
                    <a:gd name="T14" fmla="*/ 113381 w 323"/>
                    <a:gd name="T15" fmla="*/ 37586 h 64"/>
                    <a:gd name="T16" fmla="*/ 112148 w 323"/>
                    <a:gd name="T17" fmla="*/ 23111 h 64"/>
                    <a:gd name="T18" fmla="*/ 109508 w 323"/>
                    <a:gd name="T19" fmla="*/ 24814 h 64"/>
                    <a:gd name="T20" fmla="*/ 106429 w 323"/>
                    <a:gd name="T21" fmla="*/ 23111 h 64"/>
                    <a:gd name="T22" fmla="*/ 100067 w 323"/>
                    <a:gd name="T23" fmla="*/ 17173 h 64"/>
                    <a:gd name="T24" fmla="*/ 86901 w 323"/>
                    <a:gd name="T25" fmla="*/ 30517 h 64"/>
                    <a:gd name="T26" fmla="*/ 76585 w 323"/>
                    <a:gd name="T27" fmla="*/ 35813 h 64"/>
                    <a:gd name="T28" fmla="*/ 80637 w 323"/>
                    <a:gd name="T29" fmla="*/ 45973 h 64"/>
                    <a:gd name="T30" fmla="*/ 71618 w 323"/>
                    <a:gd name="T31" fmla="*/ 50544 h 64"/>
                    <a:gd name="T32" fmla="*/ 64216 w 323"/>
                    <a:gd name="T33" fmla="*/ 48942 h 64"/>
                    <a:gd name="T34" fmla="*/ 67337 w 323"/>
                    <a:gd name="T35" fmla="*/ 45973 h 64"/>
                    <a:gd name="T36" fmla="*/ 64938 w 323"/>
                    <a:gd name="T37" fmla="*/ 32348 h 64"/>
                    <a:gd name="T38" fmla="*/ 64216 w 323"/>
                    <a:gd name="T39" fmla="*/ 24814 h 64"/>
                    <a:gd name="T40" fmla="*/ 60199 w 323"/>
                    <a:gd name="T41" fmla="*/ 18758 h 64"/>
                    <a:gd name="T42" fmla="*/ 54161 w 323"/>
                    <a:gd name="T43" fmla="*/ 21905 h 64"/>
                    <a:gd name="T44" fmla="*/ 51039 w 323"/>
                    <a:gd name="T45" fmla="*/ 21905 h 64"/>
                    <a:gd name="T46" fmla="*/ 46884 w 323"/>
                    <a:gd name="T47" fmla="*/ 20047 h 64"/>
                    <a:gd name="T48" fmla="*/ 31549 w 323"/>
                    <a:gd name="T49" fmla="*/ 1705 h 64"/>
                    <a:gd name="T50" fmla="*/ 22618 w 323"/>
                    <a:gd name="T51" fmla="*/ 11253 h 64"/>
                    <a:gd name="T52" fmla="*/ 1 w 323"/>
                    <a:gd name="T53" fmla="*/ 0 h 64"/>
                    <a:gd name="T54" fmla="*/ 83771 w 323"/>
                    <a:gd name="T55" fmla="*/ 109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1" name="Freeform 40"/>
                <p:cNvSpPr>
                  <a:spLocks/>
                </p:cNvSpPr>
                <p:nvPr userDrawn="1"/>
              </p:nvSpPr>
              <p:spPr bwMode="ltGray">
                <a:xfrm>
                  <a:off x="3835" y="3"/>
                  <a:ext cx="446" cy="49"/>
                </a:xfrm>
                <a:custGeom>
                  <a:avLst/>
                  <a:gdLst>
                    <a:gd name="T0" fmla="*/ 40241 w 300"/>
                    <a:gd name="T1" fmla="*/ 29681 h 31"/>
                    <a:gd name="T2" fmla="*/ 11713 w 300"/>
                    <a:gd name="T3" fmla="*/ 1279 h 31"/>
                    <a:gd name="T4" fmla="*/ 109208 w 300"/>
                    <a:gd name="T5" fmla="*/ 0 h 31"/>
                    <a:gd name="T6" fmla="*/ 113272 w 300"/>
                    <a:gd name="T7" fmla="*/ 13426 h 31"/>
                    <a:gd name="T8" fmla="*/ 101044 w 300"/>
                    <a:gd name="T9" fmla="*/ 15383 h 31"/>
                    <a:gd name="T10" fmla="*/ 40241 w 300"/>
                    <a:gd name="T11" fmla="*/ 2968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2" name="Freeform 41"/>
                <p:cNvSpPr>
                  <a:spLocks/>
                </p:cNvSpPr>
                <p:nvPr userDrawn="1"/>
              </p:nvSpPr>
              <p:spPr bwMode="ltGray">
                <a:xfrm>
                  <a:off x="2853" y="74"/>
                  <a:ext cx="42" cy="25"/>
                </a:xfrm>
                <a:custGeom>
                  <a:avLst/>
                  <a:gdLst>
                    <a:gd name="T0" fmla="*/ 0 w 41"/>
                    <a:gd name="T1" fmla="*/ 3 h 29"/>
                    <a:gd name="T2" fmla="*/ 12 w 41"/>
                    <a:gd name="T3" fmla="*/ 3 h 29"/>
                    <a:gd name="T4" fmla="*/ 0 w 41"/>
                    <a:gd name="T5" fmla="*/ 3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3" name="Freeform 42"/>
                <p:cNvSpPr>
                  <a:spLocks/>
                </p:cNvSpPr>
                <p:nvPr userDrawn="1"/>
              </p:nvSpPr>
              <p:spPr bwMode="ltGray">
                <a:xfrm>
                  <a:off x="1704" y="3"/>
                  <a:ext cx="1022" cy="372"/>
                </a:xfrm>
                <a:custGeom>
                  <a:avLst/>
                  <a:gdLst>
                    <a:gd name="T0" fmla="*/ 25861419 w 436"/>
                    <a:gd name="T1" fmla="*/ 548578 h 152"/>
                    <a:gd name="T2" fmla="*/ 154524473 w 436"/>
                    <a:gd name="T3" fmla="*/ 0 h 152"/>
                    <a:gd name="T4" fmla="*/ 147374486 w 436"/>
                    <a:gd name="T5" fmla="*/ 36526122 h 152"/>
                    <a:gd name="T6" fmla="*/ 140743099 w 436"/>
                    <a:gd name="T7" fmla="*/ 45900314 h 152"/>
                    <a:gd name="T8" fmla="*/ 138924928 w 436"/>
                    <a:gd name="T9" fmla="*/ 47333755 h 152"/>
                    <a:gd name="T10" fmla="*/ 132865898 w 436"/>
                    <a:gd name="T11" fmla="*/ 49506188 h 152"/>
                    <a:gd name="T12" fmla="*/ 127888603 w 436"/>
                    <a:gd name="T13" fmla="*/ 59429406 h 152"/>
                    <a:gd name="T14" fmla="*/ 128357863 w 436"/>
                    <a:gd name="T15" fmla="*/ 66896919 h 152"/>
                    <a:gd name="T16" fmla="*/ 128934943 w 436"/>
                    <a:gd name="T17" fmla="*/ 72446599 h 152"/>
                    <a:gd name="T18" fmla="*/ 129710604 w 436"/>
                    <a:gd name="T19" fmla="*/ 76595963 h 152"/>
                    <a:gd name="T20" fmla="*/ 128357863 w 436"/>
                    <a:gd name="T21" fmla="*/ 82694252 h 152"/>
                    <a:gd name="T22" fmla="*/ 124426908 w 436"/>
                    <a:gd name="T23" fmla="*/ 81351686 h 152"/>
                    <a:gd name="T24" fmla="*/ 121258814 w 436"/>
                    <a:gd name="T25" fmla="*/ 87349413 h 152"/>
                    <a:gd name="T26" fmla="*/ 122935869 w 436"/>
                    <a:gd name="T27" fmla="*/ 71068312 h 152"/>
                    <a:gd name="T28" fmla="*/ 119720650 w 436"/>
                    <a:gd name="T29" fmla="*/ 67785196 h 152"/>
                    <a:gd name="T30" fmla="*/ 121833914 w 436"/>
                    <a:gd name="T31" fmla="*/ 63073317 h 152"/>
                    <a:gd name="T32" fmla="*/ 121258814 w 436"/>
                    <a:gd name="T33" fmla="*/ 60352267 h 152"/>
                    <a:gd name="T34" fmla="*/ 113390574 w 436"/>
                    <a:gd name="T35" fmla="*/ 63621278 h 152"/>
                    <a:gd name="T36" fmla="*/ 112348183 w 436"/>
                    <a:gd name="T37" fmla="*/ 57523606 h 152"/>
                    <a:gd name="T38" fmla="*/ 105187306 w 436"/>
                    <a:gd name="T39" fmla="*/ 63621278 h 152"/>
                    <a:gd name="T40" fmla="*/ 113390574 w 436"/>
                    <a:gd name="T41" fmla="*/ 69725771 h 152"/>
                    <a:gd name="T42" fmla="*/ 108111890 w 436"/>
                    <a:gd name="T43" fmla="*/ 79087648 h 152"/>
                    <a:gd name="T44" fmla="*/ 110227156 w 436"/>
                    <a:gd name="T45" fmla="*/ 85182068 h 152"/>
                    <a:gd name="T46" fmla="*/ 111572415 w 436"/>
                    <a:gd name="T47" fmla="*/ 93447707 h 152"/>
                    <a:gd name="T48" fmla="*/ 109459622 w 436"/>
                    <a:gd name="T49" fmla="*/ 94011265 h 152"/>
                    <a:gd name="T50" fmla="*/ 111241646 w 436"/>
                    <a:gd name="T51" fmla="*/ 97293015 h 152"/>
                    <a:gd name="T52" fmla="*/ 108874759 w 436"/>
                    <a:gd name="T53" fmla="*/ 102821162 h 152"/>
                    <a:gd name="T54" fmla="*/ 0 w 436"/>
                    <a:gd name="T55" fmla="*/ 100931542 h 152"/>
                    <a:gd name="T56" fmla="*/ 25861419 w 436"/>
                    <a:gd name="T57" fmla="*/ 548578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4" name="Freeform 43"/>
                <p:cNvSpPr>
                  <a:spLocks/>
                </p:cNvSpPr>
                <p:nvPr userDrawn="1"/>
              </p:nvSpPr>
              <p:spPr bwMode="ltGray">
                <a:xfrm>
                  <a:off x="2729" y="-9"/>
                  <a:ext cx="47" cy="134"/>
                </a:xfrm>
                <a:custGeom>
                  <a:avLst/>
                  <a:gdLst>
                    <a:gd name="T0" fmla="*/ 5 w 47"/>
                    <a:gd name="T1" fmla="*/ 6 h 165"/>
                    <a:gd name="T2" fmla="*/ 15 w 47"/>
                    <a:gd name="T3" fmla="*/ 5 h 165"/>
                    <a:gd name="T4" fmla="*/ 17 w 47"/>
                    <a:gd name="T5" fmla="*/ 2 h 165"/>
                    <a:gd name="T6" fmla="*/ 11 w 47"/>
                    <a:gd name="T7" fmla="*/ 2 h 165"/>
                    <a:gd name="T8" fmla="*/ 17 w 47"/>
                    <a:gd name="T9" fmla="*/ 2 h 165"/>
                    <a:gd name="T10" fmla="*/ 21 w 47"/>
                    <a:gd name="T11" fmla="*/ 0 h 165"/>
                    <a:gd name="T12" fmla="*/ 31 w 47"/>
                    <a:gd name="T13" fmla="*/ 2 h 165"/>
                    <a:gd name="T14" fmla="*/ 47 w 47"/>
                    <a:gd name="T15" fmla="*/ 4 h 165"/>
                    <a:gd name="T16" fmla="*/ 31 w 47"/>
                    <a:gd name="T17" fmla="*/ 5 h 165"/>
                    <a:gd name="T18" fmla="*/ 23 w 47"/>
                    <a:gd name="T19" fmla="*/ 5 h 165"/>
                    <a:gd name="T20" fmla="*/ 21 w 47"/>
                    <a:gd name="T21" fmla="*/ 6 h 165"/>
                    <a:gd name="T22" fmla="*/ 27 w 47"/>
                    <a:gd name="T23" fmla="*/ 6 h 165"/>
                    <a:gd name="T24" fmla="*/ 31 w 47"/>
                    <a:gd name="T25" fmla="*/ 6 h 165"/>
                    <a:gd name="T26" fmla="*/ 13 w 47"/>
                    <a:gd name="T27" fmla="*/ 6 h 165"/>
                    <a:gd name="T28" fmla="*/ 7 w 47"/>
                    <a:gd name="T29" fmla="*/ 6 h 165"/>
                    <a:gd name="T30" fmla="*/ 3 w 47"/>
                    <a:gd name="T31" fmla="*/ 6 h 165"/>
                    <a:gd name="T32" fmla="*/ 5 w 47"/>
                    <a:gd name="T33" fmla="*/ 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5" name="Freeform 44"/>
                <p:cNvSpPr>
                  <a:spLocks/>
                </p:cNvSpPr>
                <p:nvPr userDrawn="1"/>
              </p:nvSpPr>
              <p:spPr bwMode="ltGray">
                <a:xfrm>
                  <a:off x="2701" y="103"/>
                  <a:ext cx="138" cy="84"/>
                </a:xfrm>
                <a:custGeom>
                  <a:avLst/>
                  <a:gdLst>
                    <a:gd name="T0" fmla="*/ 26 w 138"/>
                    <a:gd name="T1" fmla="*/ 3 h 103"/>
                    <a:gd name="T2" fmla="*/ 30 w 138"/>
                    <a:gd name="T3" fmla="*/ 2 h 103"/>
                    <a:gd name="T4" fmla="*/ 50 w 138"/>
                    <a:gd name="T5" fmla="*/ 2 h 103"/>
                    <a:gd name="T6" fmla="*/ 54 w 138"/>
                    <a:gd name="T7" fmla="*/ 2 h 103"/>
                    <a:gd name="T8" fmla="*/ 66 w 138"/>
                    <a:gd name="T9" fmla="*/ 2 h 103"/>
                    <a:gd name="T10" fmla="*/ 80 w 138"/>
                    <a:gd name="T11" fmla="*/ 2 h 103"/>
                    <a:gd name="T12" fmla="*/ 116 w 138"/>
                    <a:gd name="T13" fmla="*/ 2 h 103"/>
                    <a:gd name="T14" fmla="*/ 130 w 138"/>
                    <a:gd name="T15" fmla="*/ 2 h 103"/>
                    <a:gd name="T16" fmla="*/ 138 w 138"/>
                    <a:gd name="T17" fmla="*/ 2 h 103"/>
                    <a:gd name="T18" fmla="*/ 106 w 138"/>
                    <a:gd name="T19" fmla="*/ 2 h 103"/>
                    <a:gd name="T20" fmla="*/ 84 w 138"/>
                    <a:gd name="T21" fmla="*/ 3 h 103"/>
                    <a:gd name="T22" fmla="*/ 66 w 138"/>
                    <a:gd name="T23" fmla="*/ 4 h 103"/>
                    <a:gd name="T24" fmla="*/ 48 w 138"/>
                    <a:gd name="T25" fmla="*/ 5 h 103"/>
                    <a:gd name="T26" fmla="*/ 26 w 138"/>
                    <a:gd name="T27" fmla="*/ 5 h 103"/>
                    <a:gd name="T28" fmla="*/ 20 w 138"/>
                    <a:gd name="T29" fmla="*/ 4 h 103"/>
                    <a:gd name="T30" fmla="*/ 22 w 138"/>
                    <a:gd name="T31" fmla="*/ 5 h 103"/>
                    <a:gd name="T32" fmla="*/ 0 w 138"/>
                    <a:gd name="T33" fmla="*/ 5 h 103"/>
                    <a:gd name="T34" fmla="*/ 10 w 138"/>
                    <a:gd name="T35" fmla="*/ 4 h 103"/>
                    <a:gd name="T36" fmla="*/ 26 w 138"/>
                    <a:gd name="T37" fmla="*/ 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6" name="Freeform 45"/>
                <p:cNvSpPr>
                  <a:spLocks/>
                </p:cNvSpPr>
                <p:nvPr userDrawn="1"/>
              </p:nvSpPr>
              <p:spPr bwMode="ltGray">
                <a:xfrm>
                  <a:off x="2553" y="182"/>
                  <a:ext cx="187" cy="176"/>
                </a:xfrm>
                <a:custGeom>
                  <a:avLst/>
                  <a:gdLst>
                    <a:gd name="T0" fmla="*/ 143 w 188"/>
                    <a:gd name="T1" fmla="*/ 2 h 214"/>
                    <a:gd name="T2" fmla="*/ 145 w 188"/>
                    <a:gd name="T3" fmla="*/ 2 h 214"/>
                    <a:gd name="T4" fmla="*/ 155 w 188"/>
                    <a:gd name="T5" fmla="*/ 0 h 214"/>
                    <a:gd name="T6" fmla="*/ 167 w 188"/>
                    <a:gd name="T7" fmla="*/ 2 h 214"/>
                    <a:gd name="T8" fmla="*/ 173 w 188"/>
                    <a:gd name="T9" fmla="*/ 2 h 214"/>
                    <a:gd name="T10" fmla="*/ 163 w 188"/>
                    <a:gd name="T11" fmla="*/ 3 h 214"/>
                    <a:gd name="T12" fmla="*/ 155 w 188"/>
                    <a:gd name="T13" fmla="*/ 4 h 214"/>
                    <a:gd name="T14" fmla="*/ 147 w 188"/>
                    <a:gd name="T15" fmla="*/ 7 h 214"/>
                    <a:gd name="T16" fmla="*/ 129 w 188"/>
                    <a:gd name="T17" fmla="*/ 7 h 214"/>
                    <a:gd name="T18" fmla="*/ 105 w 188"/>
                    <a:gd name="T19" fmla="*/ 7 h 214"/>
                    <a:gd name="T20" fmla="*/ 97 w 188"/>
                    <a:gd name="T21" fmla="*/ 7 h 214"/>
                    <a:gd name="T22" fmla="*/ 94 w 188"/>
                    <a:gd name="T23" fmla="*/ 8 h 214"/>
                    <a:gd name="T24" fmla="*/ 90 w 188"/>
                    <a:gd name="T25" fmla="*/ 8 h 214"/>
                    <a:gd name="T26" fmla="*/ 80 w 188"/>
                    <a:gd name="T27" fmla="*/ 7 h 214"/>
                    <a:gd name="T28" fmla="*/ 58 w 188"/>
                    <a:gd name="T29" fmla="*/ 8 h 214"/>
                    <a:gd name="T30" fmla="*/ 76 w 188"/>
                    <a:gd name="T31" fmla="*/ 8 h 214"/>
                    <a:gd name="T32" fmla="*/ 78 w 188"/>
                    <a:gd name="T33" fmla="*/ 9 h 214"/>
                    <a:gd name="T34" fmla="*/ 58 w 188"/>
                    <a:gd name="T35" fmla="*/ 9 h 214"/>
                    <a:gd name="T36" fmla="*/ 34 w 188"/>
                    <a:gd name="T37" fmla="*/ 9 h 214"/>
                    <a:gd name="T38" fmla="*/ 36 w 188"/>
                    <a:gd name="T39" fmla="*/ 8 h 214"/>
                    <a:gd name="T40" fmla="*/ 46 w 188"/>
                    <a:gd name="T41" fmla="*/ 8 h 214"/>
                    <a:gd name="T42" fmla="*/ 34 w 188"/>
                    <a:gd name="T43" fmla="*/ 8 h 214"/>
                    <a:gd name="T44" fmla="*/ 26 w 188"/>
                    <a:gd name="T45" fmla="*/ 9 h 214"/>
                    <a:gd name="T46" fmla="*/ 30 w 188"/>
                    <a:gd name="T47" fmla="*/ 10 h 214"/>
                    <a:gd name="T48" fmla="*/ 14 w 188"/>
                    <a:gd name="T49" fmla="*/ 11 h 214"/>
                    <a:gd name="T50" fmla="*/ 0 w 188"/>
                    <a:gd name="T51" fmla="*/ 12 h 214"/>
                    <a:gd name="T52" fmla="*/ 8 w 188"/>
                    <a:gd name="T53" fmla="*/ 10 h 214"/>
                    <a:gd name="T54" fmla="*/ 0 w 188"/>
                    <a:gd name="T55" fmla="*/ 9 h 214"/>
                    <a:gd name="T56" fmla="*/ 14 w 188"/>
                    <a:gd name="T57" fmla="*/ 8 h 214"/>
                    <a:gd name="T58" fmla="*/ 32 w 188"/>
                    <a:gd name="T59" fmla="*/ 7 h 214"/>
                    <a:gd name="T60" fmla="*/ 44 w 188"/>
                    <a:gd name="T61" fmla="*/ 7 h 214"/>
                    <a:gd name="T62" fmla="*/ 72 w 188"/>
                    <a:gd name="T63" fmla="*/ 7 h 214"/>
                    <a:gd name="T64" fmla="*/ 84 w 188"/>
                    <a:gd name="T65" fmla="*/ 6 h 214"/>
                    <a:gd name="T66" fmla="*/ 99 w 188"/>
                    <a:gd name="T67" fmla="*/ 5 h 214"/>
                    <a:gd name="T68" fmla="*/ 105 w 188"/>
                    <a:gd name="T69" fmla="*/ 5 h 214"/>
                    <a:gd name="T70" fmla="*/ 117 w 188"/>
                    <a:gd name="T71" fmla="*/ 4 h 214"/>
                    <a:gd name="T72" fmla="*/ 135 w 188"/>
                    <a:gd name="T73" fmla="*/ 3 h 214"/>
                    <a:gd name="T74" fmla="*/ 139 w 188"/>
                    <a:gd name="T75" fmla="*/ 2 h 214"/>
                    <a:gd name="T76" fmla="*/ 133 w 188"/>
                    <a:gd name="T77" fmla="*/ 2 h 214"/>
                    <a:gd name="T78" fmla="*/ 137 w 188"/>
                    <a:gd name="T79" fmla="*/ 2 h 214"/>
                    <a:gd name="T80" fmla="*/ 143 w 188"/>
                    <a:gd name="T81" fmla="*/ 2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7" name="Freeform 46"/>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8" name="Freeform 47"/>
                <p:cNvSpPr>
                  <a:spLocks/>
                </p:cNvSpPr>
                <p:nvPr userDrawn="1"/>
              </p:nvSpPr>
              <p:spPr bwMode="ltGray">
                <a:xfrm>
                  <a:off x="1627" y="353"/>
                  <a:ext cx="813" cy="462"/>
                </a:xfrm>
                <a:custGeom>
                  <a:avLst/>
                  <a:gdLst>
                    <a:gd name="T0" fmla="*/ 827 w 812"/>
                    <a:gd name="T1" fmla="*/ 2 h 564"/>
                    <a:gd name="T2" fmla="*/ 793 w 812"/>
                    <a:gd name="T3" fmla="*/ 4 h 564"/>
                    <a:gd name="T4" fmla="*/ 763 w 812"/>
                    <a:gd name="T5" fmla="*/ 6 h 564"/>
                    <a:gd name="T6" fmla="*/ 737 w 812"/>
                    <a:gd name="T7" fmla="*/ 7 h 564"/>
                    <a:gd name="T8" fmla="*/ 649 w 812"/>
                    <a:gd name="T9" fmla="*/ 9 h 564"/>
                    <a:gd name="T10" fmla="*/ 647 w 812"/>
                    <a:gd name="T11" fmla="*/ 11 h 564"/>
                    <a:gd name="T12" fmla="*/ 619 w 812"/>
                    <a:gd name="T13" fmla="*/ 11 h 564"/>
                    <a:gd name="T14" fmla="*/ 635 w 812"/>
                    <a:gd name="T15" fmla="*/ 9 h 564"/>
                    <a:gd name="T16" fmla="*/ 591 w 812"/>
                    <a:gd name="T17" fmla="*/ 9 h 564"/>
                    <a:gd name="T18" fmla="*/ 571 w 812"/>
                    <a:gd name="T19" fmla="*/ 11 h 564"/>
                    <a:gd name="T20" fmla="*/ 611 w 812"/>
                    <a:gd name="T21" fmla="*/ 14 h 564"/>
                    <a:gd name="T22" fmla="*/ 609 w 812"/>
                    <a:gd name="T23" fmla="*/ 19 h 564"/>
                    <a:gd name="T24" fmla="*/ 557 w 812"/>
                    <a:gd name="T25" fmla="*/ 20 h 564"/>
                    <a:gd name="T26" fmla="*/ 537 w 812"/>
                    <a:gd name="T27" fmla="*/ 20 h 564"/>
                    <a:gd name="T28" fmla="*/ 497 w 812"/>
                    <a:gd name="T29" fmla="*/ 17 h 564"/>
                    <a:gd name="T30" fmla="*/ 477 w 812"/>
                    <a:gd name="T31" fmla="*/ 17 h 564"/>
                    <a:gd name="T32" fmla="*/ 465 w 812"/>
                    <a:gd name="T33" fmla="*/ 20 h 564"/>
                    <a:gd name="T34" fmla="*/ 515 w 812"/>
                    <a:gd name="T35" fmla="*/ 24 h 564"/>
                    <a:gd name="T36" fmla="*/ 525 w 812"/>
                    <a:gd name="T37" fmla="*/ 26 h 564"/>
                    <a:gd name="T38" fmla="*/ 541 w 812"/>
                    <a:gd name="T39" fmla="*/ 28 h 564"/>
                    <a:gd name="T40" fmla="*/ 507 w 812"/>
                    <a:gd name="T41" fmla="*/ 28 h 564"/>
                    <a:gd name="T42" fmla="*/ 485 w 812"/>
                    <a:gd name="T43" fmla="*/ 26 h 564"/>
                    <a:gd name="T44" fmla="*/ 437 w 812"/>
                    <a:gd name="T45" fmla="*/ 21 h 564"/>
                    <a:gd name="T46" fmla="*/ 441 w 812"/>
                    <a:gd name="T47" fmla="*/ 16 h 564"/>
                    <a:gd name="T48" fmla="*/ 437 w 812"/>
                    <a:gd name="T49" fmla="*/ 13 h 564"/>
                    <a:gd name="T50" fmla="*/ 427 w 812"/>
                    <a:gd name="T51" fmla="*/ 14 h 564"/>
                    <a:gd name="T52" fmla="*/ 386 w 812"/>
                    <a:gd name="T53" fmla="*/ 13 h 564"/>
                    <a:gd name="T54" fmla="*/ 360 w 812"/>
                    <a:gd name="T55" fmla="*/ 9 h 564"/>
                    <a:gd name="T56" fmla="*/ 330 w 812"/>
                    <a:gd name="T57" fmla="*/ 9 h 564"/>
                    <a:gd name="T58" fmla="*/ 288 w 812"/>
                    <a:gd name="T59" fmla="*/ 9 h 564"/>
                    <a:gd name="T60" fmla="*/ 242 w 812"/>
                    <a:gd name="T61" fmla="*/ 11 h 564"/>
                    <a:gd name="T62" fmla="*/ 196 w 812"/>
                    <a:gd name="T63" fmla="*/ 13 h 564"/>
                    <a:gd name="T64" fmla="*/ 184 w 812"/>
                    <a:gd name="T65" fmla="*/ 13 h 564"/>
                    <a:gd name="T66" fmla="*/ 160 w 812"/>
                    <a:gd name="T67" fmla="*/ 16 h 564"/>
                    <a:gd name="T68" fmla="*/ 152 w 812"/>
                    <a:gd name="T69" fmla="*/ 17 h 564"/>
                    <a:gd name="T70" fmla="*/ 128 w 812"/>
                    <a:gd name="T71" fmla="*/ 20 h 564"/>
                    <a:gd name="T72" fmla="*/ 94 w 812"/>
                    <a:gd name="T73" fmla="*/ 20 h 564"/>
                    <a:gd name="T74" fmla="*/ 66 w 812"/>
                    <a:gd name="T75" fmla="*/ 13 h 564"/>
                    <a:gd name="T76" fmla="*/ 72 w 812"/>
                    <a:gd name="T77" fmla="*/ 7 h 564"/>
                    <a:gd name="T78" fmla="*/ 44 w 812"/>
                    <a:gd name="T79" fmla="*/ 9 h 564"/>
                    <a:gd name="T80" fmla="*/ 20 w 812"/>
                    <a:gd name="T81" fmla="*/ 7 h 564"/>
                    <a:gd name="T82" fmla="*/ 24 w 812"/>
                    <a:gd name="T83" fmla="*/ 7 h 564"/>
                    <a:gd name="T84" fmla="*/ 0 w 812"/>
                    <a:gd name="T85" fmla="*/ 5 h 564"/>
                    <a:gd name="T86" fmla="*/ 813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9" name="Freeform 48"/>
                <p:cNvSpPr>
                  <a:spLocks/>
                </p:cNvSpPr>
                <p:nvPr userDrawn="1"/>
              </p:nvSpPr>
              <p:spPr bwMode="ltGray">
                <a:xfrm>
                  <a:off x="1770" y="671"/>
                  <a:ext cx="45" cy="71"/>
                </a:xfrm>
                <a:custGeom>
                  <a:avLst/>
                  <a:gdLst>
                    <a:gd name="T0" fmla="*/ 7 w 43"/>
                    <a:gd name="T1" fmla="*/ 3 h 85"/>
                    <a:gd name="T2" fmla="*/ 32 w 43"/>
                    <a:gd name="T3" fmla="*/ 3 h 85"/>
                    <a:gd name="T4" fmla="*/ 73 w 43"/>
                    <a:gd name="T5" fmla="*/ 3 h 85"/>
                    <a:gd name="T6" fmla="*/ 35 w 43"/>
                    <a:gd name="T7" fmla="*/ 6 h 85"/>
                    <a:gd name="T8" fmla="*/ 1 w 43"/>
                    <a:gd name="T9" fmla="*/ 5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0" name="Freeform 49"/>
                <p:cNvSpPr>
                  <a:spLocks/>
                </p:cNvSpPr>
                <p:nvPr userDrawn="1"/>
              </p:nvSpPr>
              <p:spPr bwMode="ltGray">
                <a:xfrm>
                  <a:off x="2394" y="431"/>
                  <a:ext cx="42" cy="59"/>
                </a:xfrm>
                <a:custGeom>
                  <a:avLst/>
                  <a:gdLst>
                    <a:gd name="T0" fmla="*/ 11 w 44"/>
                    <a:gd name="T1" fmla="*/ 2 h 74"/>
                    <a:gd name="T2" fmla="*/ 14 w 44"/>
                    <a:gd name="T3" fmla="*/ 2 h 74"/>
                    <a:gd name="T4" fmla="*/ 23 w 44"/>
                    <a:gd name="T5" fmla="*/ 2 h 74"/>
                    <a:gd name="T6" fmla="*/ 21 w 44"/>
                    <a:gd name="T7" fmla="*/ 2 h 74"/>
                    <a:gd name="T8" fmla="*/ 11 w 44"/>
                    <a:gd name="T9" fmla="*/ 2 h 74"/>
                    <a:gd name="T10" fmla="*/ 7 w 44"/>
                    <a:gd name="T11" fmla="*/ 2 h 74"/>
                    <a:gd name="T12" fmla="*/ 3 w 44"/>
                    <a:gd name="T13" fmla="*/ 2 h 74"/>
                    <a:gd name="T14" fmla="*/ 11 w 44"/>
                    <a:gd name="T15" fmla="*/ 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1" name="Freeform 50"/>
                <p:cNvSpPr>
                  <a:spLocks/>
                </p:cNvSpPr>
                <p:nvPr userDrawn="1"/>
              </p:nvSpPr>
              <p:spPr bwMode="ltGray">
                <a:xfrm>
                  <a:off x="2513" y="402"/>
                  <a:ext cx="21" cy="24"/>
                </a:xfrm>
                <a:custGeom>
                  <a:avLst/>
                  <a:gdLst>
                    <a:gd name="T0" fmla="*/ 7 w 20"/>
                    <a:gd name="T1" fmla="*/ 2 h 30"/>
                    <a:gd name="T2" fmla="*/ 5 w 20"/>
                    <a:gd name="T3" fmla="*/ 2 h 30"/>
                    <a:gd name="T4" fmla="*/ 7 w 20"/>
                    <a:gd name="T5" fmla="*/ 2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2" name="Freeform 51"/>
                <p:cNvSpPr>
                  <a:spLocks/>
                </p:cNvSpPr>
                <p:nvPr userDrawn="1"/>
              </p:nvSpPr>
              <p:spPr bwMode="ltGray">
                <a:xfrm>
                  <a:off x="333" y="169"/>
                  <a:ext cx="1015" cy="866"/>
                </a:xfrm>
                <a:custGeom>
                  <a:avLst/>
                  <a:gdLst>
                    <a:gd name="T0" fmla="*/ 187232 w 682"/>
                    <a:gd name="T1" fmla="*/ 347720 h 557"/>
                    <a:gd name="T2" fmla="*/ 189101 w 682"/>
                    <a:gd name="T3" fmla="*/ 338147 h 557"/>
                    <a:gd name="T4" fmla="*/ 194652 w 682"/>
                    <a:gd name="T5" fmla="*/ 309636 h 557"/>
                    <a:gd name="T6" fmla="*/ 120394 w 682"/>
                    <a:gd name="T7" fmla="*/ 214838 h 557"/>
                    <a:gd name="T8" fmla="*/ 109830 w 682"/>
                    <a:gd name="T9" fmla="*/ 259318 h 557"/>
                    <a:gd name="T10" fmla="*/ 117972 w 682"/>
                    <a:gd name="T11" fmla="*/ 416544 h 557"/>
                    <a:gd name="T12" fmla="*/ 109830 w 682"/>
                    <a:gd name="T13" fmla="*/ 370326 h 557"/>
                    <a:gd name="T14" fmla="*/ 94255 w 682"/>
                    <a:gd name="T15" fmla="*/ 329386 h 557"/>
                    <a:gd name="T16" fmla="*/ 95431 w 682"/>
                    <a:gd name="T17" fmla="*/ 309636 h 557"/>
                    <a:gd name="T18" fmla="*/ 96319 w 682"/>
                    <a:gd name="T19" fmla="*/ 295619 h 557"/>
                    <a:gd name="T20" fmla="*/ 85614 w 682"/>
                    <a:gd name="T21" fmla="*/ 281141 h 557"/>
                    <a:gd name="T22" fmla="*/ 75558 w 682"/>
                    <a:gd name="T23" fmla="*/ 259318 h 557"/>
                    <a:gd name="T24" fmla="*/ 57526 w 682"/>
                    <a:gd name="T25" fmla="*/ 265078 h 557"/>
                    <a:gd name="T26" fmla="*/ 49245 w 682"/>
                    <a:gd name="T27" fmla="*/ 273580 h 557"/>
                    <a:gd name="T28" fmla="*/ 30353 w 682"/>
                    <a:gd name="T29" fmla="*/ 273580 h 557"/>
                    <a:gd name="T30" fmla="*/ 8641 w 682"/>
                    <a:gd name="T31" fmla="*/ 233862 h 557"/>
                    <a:gd name="T32" fmla="*/ 4249 w 682"/>
                    <a:gd name="T33" fmla="*/ 221516 h 557"/>
                    <a:gd name="T34" fmla="*/ 0 w 682"/>
                    <a:gd name="T35" fmla="*/ 197501 h 557"/>
                    <a:gd name="T36" fmla="*/ 9412 w 682"/>
                    <a:gd name="T37" fmla="*/ 159775 h 557"/>
                    <a:gd name="T38" fmla="*/ 12530 w 682"/>
                    <a:gd name="T39" fmla="*/ 135508 h 557"/>
                    <a:gd name="T40" fmla="*/ 19868 w 682"/>
                    <a:gd name="T41" fmla="*/ 106855 h 557"/>
                    <a:gd name="T42" fmla="*/ 31690 w 682"/>
                    <a:gd name="T43" fmla="*/ 86727 h 557"/>
                    <a:gd name="T44" fmla="*/ 65210 w 682"/>
                    <a:gd name="T45" fmla="*/ 50262 h 557"/>
                    <a:gd name="T46" fmla="*/ 85614 w 682"/>
                    <a:gd name="T47" fmla="*/ 22602 h 557"/>
                    <a:gd name="T48" fmla="*/ 100366 w 682"/>
                    <a:gd name="T49" fmla="*/ 4327 h 557"/>
                    <a:gd name="T50" fmla="*/ 141319 w 682"/>
                    <a:gd name="T51" fmla="*/ 1600 h 557"/>
                    <a:gd name="T52" fmla="*/ 154814 w 682"/>
                    <a:gd name="T53" fmla="*/ 0 h 557"/>
                    <a:gd name="T54" fmla="*/ 149372 w 682"/>
                    <a:gd name="T55" fmla="*/ 25282 h 557"/>
                    <a:gd name="T56" fmla="*/ 172398 w 682"/>
                    <a:gd name="T57" fmla="*/ 63221 h 557"/>
                    <a:gd name="T58" fmla="*/ 193527 w 682"/>
                    <a:gd name="T59" fmla="*/ 55469 h 557"/>
                    <a:gd name="T60" fmla="*/ 205840 w 682"/>
                    <a:gd name="T61" fmla="*/ 61113 h 557"/>
                    <a:gd name="T62" fmla="*/ 217472 w 682"/>
                    <a:gd name="T63" fmla="*/ 72794 h 557"/>
                    <a:gd name="T64" fmla="*/ 222720 w 682"/>
                    <a:gd name="T65" fmla="*/ 140878 h 557"/>
                    <a:gd name="T66" fmla="*/ 222720 w 682"/>
                    <a:gd name="T67" fmla="*/ 179906 h 557"/>
                    <a:gd name="T68" fmla="*/ 232980 w 682"/>
                    <a:gd name="T69" fmla="*/ 212134 h 557"/>
                    <a:gd name="T70" fmla="*/ 251195 w 682"/>
                    <a:gd name="T71" fmla="*/ 224812 h 557"/>
                    <a:gd name="T72" fmla="*/ 264567 w 682"/>
                    <a:gd name="T73" fmla="*/ 221516 h 557"/>
                    <a:gd name="T74" fmla="*/ 258338 w 682"/>
                    <a:gd name="T75" fmla="*/ 254971 h 557"/>
                    <a:gd name="T76" fmla="*/ 232980 w 682"/>
                    <a:gd name="T77" fmla="*/ 305277 h 557"/>
                    <a:gd name="T78" fmla="*/ 213342 w 682"/>
                    <a:gd name="T79" fmla="*/ 363599 h 557"/>
                    <a:gd name="T80" fmla="*/ 216406 w 682"/>
                    <a:gd name="T81" fmla="*/ 380855 h 557"/>
                    <a:gd name="T82" fmla="*/ 169227 w 682"/>
                    <a:gd name="T83" fmla="*/ 41654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3" name="Freeform 52"/>
                <p:cNvSpPr>
                  <a:spLocks/>
                </p:cNvSpPr>
                <p:nvPr userDrawn="1"/>
              </p:nvSpPr>
              <p:spPr bwMode="ltGray">
                <a:xfrm>
                  <a:off x="727" y="495"/>
                  <a:ext cx="382" cy="540"/>
                </a:xfrm>
                <a:custGeom>
                  <a:avLst/>
                  <a:gdLst>
                    <a:gd name="T0" fmla="*/ 92770 w 257"/>
                    <a:gd name="T1" fmla="*/ 263634 h 347"/>
                    <a:gd name="T2" fmla="*/ 88889 w 257"/>
                    <a:gd name="T3" fmla="*/ 228571 h 347"/>
                    <a:gd name="T4" fmla="*/ 82985 w 257"/>
                    <a:gd name="T5" fmla="*/ 218842 h 347"/>
                    <a:gd name="T6" fmla="*/ 82344 w 257"/>
                    <a:gd name="T7" fmla="*/ 204870 h 347"/>
                    <a:gd name="T8" fmla="*/ 79892 w 257"/>
                    <a:gd name="T9" fmla="*/ 193026 h 347"/>
                    <a:gd name="T10" fmla="*/ 79892 w 257"/>
                    <a:gd name="T11" fmla="*/ 173891 h 347"/>
                    <a:gd name="T12" fmla="*/ 79197 w 257"/>
                    <a:gd name="T13" fmla="*/ 162534 h 347"/>
                    <a:gd name="T14" fmla="*/ 87065 w 257"/>
                    <a:gd name="T15" fmla="*/ 153508 h 347"/>
                    <a:gd name="T16" fmla="*/ 98170 w 257"/>
                    <a:gd name="T17" fmla="*/ 150100 h 347"/>
                    <a:gd name="T18" fmla="*/ 98170 w 257"/>
                    <a:gd name="T19" fmla="*/ 103672 h 347"/>
                    <a:gd name="T20" fmla="*/ 20591 w 257"/>
                    <a:gd name="T21" fmla="*/ 72923 h 347"/>
                    <a:gd name="T22" fmla="*/ 12355 w 257"/>
                    <a:gd name="T23" fmla="*/ 74595 h 347"/>
                    <a:gd name="T24" fmla="*/ 6270 w 257"/>
                    <a:gd name="T25" fmla="*/ 77564 h 347"/>
                    <a:gd name="T26" fmla="*/ 0 w 257"/>
                    <a:gd name="T27" fmla="*/ 113482 h 347"/>
                    <a:gd name="T28" fmla="*/ 35407 w 257"/>
                    <a:gd name="T29" fmla="*/ 262845 h 347"/>
                    <a:gd name="T30" fmla="*/ 92770 w 257"/>
                    <a:gd name="T31" fmla="*/ 26363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4" name="Freeform 53"/>
                <p:cNvSpPr>
                  <a:spLocks/>
                </p:cNvSpPr>
                <p:nvPr userDrawn="1"/>
              </p:nvSpPr>
              <p:spPr bwMode="ltGray">
                <a:xfrm>
                  <a:off x="1400" y="896"/>
                  <a:ext cx="16" cy="29"/>
                </a:xfrm>
                <a:custGeom>
                  <a:avLst/>
                  <a:gdLst>
                    <a:gd name="T0" fmla="*/ 3 w 19"/>
                    <a:gd name="T1" fmla="*/ 2 h 37"/>
                    <a:gd name="T2" fmla="*/ 3 w 19"/>
                    <a:gd name="T3" fmla="*/ 2 h 37"/>
                    <a:gd name="T4" fmla="*/ 3 w 19"/>
                    <a:gd name="T5" fmla="*/ 2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5" name="Freeform 54"/>
                <p:cNvSpPr>
                  <a:spLocks/>
                </p:cNvSpPr>
                <p:nvPr userDrawn="1"/>
              </p:nvSpPr>
              <p:spPr bwMode="ltGray">
                <a:xfrm>
                  <a:off x="1379" y="617"/>
                  <a:ext cx="21" cy="17"/>
                </a:xfrm>
                <a:custGeom>
                  <a:avLst/>
                  <a:gdLst>
                    <a:gd name="T0" fmla="*/ 11 w 22"/>
                    <a:gd name="T1" fmla="*/ 3 h 20"/>
                    <a:gd name="T2" fmla="*/ 11 w 22"/>
                    <a:gd name="T3" fmla="*/ 0 h 20"/>
                    <a:gd name="T4" fmla="*/ 11 w 22"/>
                    <a:gd name="T5" fmla="*/ 3 h 20"/>
                    <a:gd name="T6" fmla="*/ 8 w 22"/>
                    <a:gd name="T7" fmla="*/ 3 h 20"/>
                    <a:gd name="T8" fmla="*/ 11 w 22"/>
                    <a:gd name="T9" fmla="*/ 3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6" name="Freeform 55"/>
                <p:cNvSpPr>
                  <a:spLocks/>
                </p:cNvSpPr>
                <p:nvPr userDrawn="1"/>
              </p:nvSpPr>
              <p:spPr bwMode="ltGray">
                <a:xfrm>
                  <a:off x="453" y="275"/>
                  <a:ext cx="58" cy="24"/>
                </a:xfrm>
                <a:custGeom>
                  <a:avLst/>
                  <a:gdLst>
                    <a:gd name="T0" fmla="*/ 24 w 57"/>
                    <a:gd name="T1" fmla="*/ 2 h 30"/>
                    <a:gd name="T2" fmla="*/ 47 w 57"/>
                    <a:gd name="T3" fmla="*/ 2 h 30"/>
                    <a:gd name="T4" fmla="*/ 51 w 57"/>
                    <a:gd name="T5" fmla="*/ 2 h 30"/>
                    <a:gd name="T6" fmla="*/ 24 w 57"/>
                    <a:gd name="T7" fmla="*/ 2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7" name="Freeform 56"/>
                <p:cNvSpPr>
                  <a:spLocks/>
                </p:cNvSpPr>
                <p:nvPr userDrawn="1"/>
              </p:nvSpPr>
              <p:spPr bwMode="ltGray">
                <a:xfrm>
                  <a:off x="1161" y="50"/>
                  <a:ext cx="691" cy="569"/>
                </a:xfrm>
                <a:custGeom>
                  <a:avLst/>
                  <a:gdLst>
                    <a:gd name="T0" fmla="*/ 458 w 693"/>
                    <a:gd name="T1" fmla="*/ 23 h 696"/>
                    <a:gd name="T2" fmla="*/ 378 w 693"/>
                    <a:gd name="T3" fmla="*/ 22 h 696"/>
                    <a:gd name="T4" fmla="*/ 310 w 693"/>
                    <a:gd name="T5" fmla="*/ 20 h 696"/>
                    <a:gd name="T6" fmla="*/ 250 w 693"/>
                    <a:gd name="T7" fmla="*/ 20 h 696"/>
                    <a:gd name="T8" fmla="*/ 222 w 693"/>
                    <a:gd name="T9" fmla="*/ 20 h 696"/>
                    <a:gd name="T10" fmla="*/ 246 w 693"/>
                    <a:gd name="T11" fmla="*/ 20 h 696"/>
                    <a:gd name="T12" fmla="*/ 278 w 693"/>
                    <a:gd name="T13" fmla="*/ 23 h 696"/>
                    <a:gd name="T14" fmla="*/ 306 w 693"/>
                    <a:gd name="T15" fmla="*/ 24 h 696"/>
                    <a:gd name="T16" fmla="*/ 318 w 693"/>
                    <a:gd name="T17" fmla="*/ 25 h 696"/>
                    <a:gd name="T18" fmla="*/ 298 w 693"/>
                    <a:gd name="T19" fmla="*/ 27 h 696"/>
                    <a:gd name="T20" fmla="*/ 246 w 693"/>
                    <a:gd name="T21" fmla="*/ 31 h 696"/>
                    <a:gd name="T22" fmla="*/ 210 w 693"/>
                    <a:gd name="T23" fmla="*/ 31 h 696"/>
                    <a:gd name="T24" fmla="*/ 97 w 693"/>
                    <a:gd name="T25" fmla="*/ 34 h 696"/>
                    <a:gd name="T26" fmla="*/ 77 w 693"/>
                    <a:gd name="T27" fmla="*/ 31 h 696"/>
                    <a:gd name="T28" fmla="*/ 45 w 693"/>
                    <a:gd name="T29" fmla="*/ 25 h 696"/>
                    <a:gd name="T30" fmla="*/ 33 w 693"/>
                    <a:gd name="T31" fmla="*/ 22 h 696"/>
                    <a:gd name="T32" fmla="*/ 53 w 693"/>
                    <a:gd name="T33" fmla="*/ 16 h 696"/>
                    <a:gd name="T34" fmla="*/ 17 w 693"/>
                    <a:gd name="T35" fmla="*/ 20 h 696"/>
                    <a:gd name="T36" fmla="*/ 81 w 693"/>
                    <a:gd name="T37" fmla="*/ 13 h 696"/>
                    <a:gd name="T38" fmla="*/ 113 w 693"/>
                    <a:gd name="T39" fmla="*/ 11 h 696"/>
                    <a:gd name="T40" fmla="*/ 37 w 693"/>
                    <a:gd name="T41" fmla="*/ 11 h 696"/>
                    <a:gd name="T42" fmla="*/ 1 w 693"/>
                    <a:gd name="T43" fmla="*/ 9 h 696"/>
                    <a:gd name="T44" fmla="*/ 25 w 693"/>
                    <a:gd name="T45" fmla="*/ 7 h 696"/>
                    <a:gd name="T46" fmla="*/ 97 w 693"/>
                    <a:gd name="T47" fmla="*/ 6 h 696"/>
                    <a:gd name="T48" fmla="*/ 206 w 693"/>
                    <a:gd name="T49" fmla="*/ 6 h 696"/>
                    <a:gd name="T50" fmla="*/ 214 w 693"/>
                    <a:gd name="T51" fmla="*/ 3 h 696"/>
                    <a:gd name="T52" fmla="*/ 246 w 693"/>
                    <a:gd name="T53" fmla="*/ 0 h 696"/>
                    <a:gd name="T54" fmla="*/ 342 w 693"/>
                    <a:gd name="T55" fmla="*/ 2 h 696"/>
                    <a:gd name="T56" fmla="*/ 314 w 693"/>
                    <a:gd name="T57" fmla="*/ 4 h 696"/>
                    <a:gd name="T58" fmla="*/ 286 w 693"/>
                    <a:gd name="T59" fmla="*/ 9 h 696"/>
                    <a:gd name="T60" fmla="*/ 346 w 693"/>
                    <a:gd name="T61" fmla="*/ 9 h 696"/>
                    <a:gd name="T62" fmla="*/ 358 w 693"/>
                    <a:gd name="T63" fmla="*/ 7 h 696"/>
                    <a:gd name="T64" fmla="*/ 402 w 693"/>
                    <a:gd name="T65" fmla="*/ 5 h 696"/>
                    <a:gd name="T66" fmla="*/ 482 w 693"/>
                    <a:gd name="T67" fmla="*/ 4 h 696"/>
                    <a:gd name="T68" fmla="*/ 509 w 693"/>
                    <a:gd name="T69" fmla="*/ 2 h 696"/>
                    <a:gd name="T70" fmla="*/ 515 w 693"/>
                    <a:gd name="T71" fmla="*/ 23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8" name="Freeform 57"/>
                <p:cNvSpPr>
                  <a:spLocks/>
                </p:cNvSpPr>
                <p:nvPr userDrawn="1"/>
              </p:nvSpPr>
              <p:spPr bwMode="ltGray">
                <a:xfrm>
                  <a:off x="689" y="6"/>
                  <a:ext cx="1386" cy="232"/>
                </a:xfrm>
                <a:custGeom>
                  <a:avLst/>
                  <a:gdLst>
                    <a:gd name="T0" fmla="*/ 322484 w 931"/>
                    <a:gd name="T1" fmla="*/ 0 h 149"/>
                    <a:gd name="T2" fmla="*/ 56001 w 931"/>
                    <a:gd name="T3" fmla="*/ 22213 h 149"/>
                    <a:gd name="T4" fmla="*/ 35417 w 931"/>
                    <a:gd name="T5" fmla="*/ 31868 h 149"/>
                    <a:gd name="T6" fmla="*/ 24195 w 931"/>
                    <a:gd name="T7" fmla="*/ 31868 h 149"/>
                    <a:gd name="T8" fmla="*/ 8661 w 931"/>
                    <a:gd name="T9" fmla="*/ 59081 h 149"/>
                    <a:gd name="T10" fmla="*/ 0 w 931"/>
                    <a:gd name="T11" fmla="*/ 80255 h 149"/>
                    <a:gd name="T12" fmla="*/ 23090 w 931"/>
                    <a:gd name="T13" fmla="*/ 88232 h 149"/>
                    <a:gd name="T14" fmla="*/ 37828 w 931"/>
                    <a:gd name="T15" fmla="*/ 73261 h 149"/>
                    <a:gd name="T16" fmla="*/ 42315 w 931"/>
                    <a:gd name="T17" fmla="*/ 64535 h 149"/>
                    <a:gd name="T18" fmla="*/ 65428 w 931"/>
                    <a:gd name="T19" fmla="*/ 39804 h 149"/>
                    <a:gd name="T20" fmla="*/ 84064 w 931"/>
                    <a:gd name="T21" fmla="*/ 35339 h 149"/>
                    <a:gd name="T22" fmla="*/ 92816 w 931"/>
                    <a:gd name="T23" fmla="*/ 71702 h 149"/>
                    <a:gd name="T24" fmla="*/ 73559 w 931"/>
                    <a:gd name="T25" fmla="*/ 83853 h 149"/>
                    <a:gd name="T26" fmla="*/ 90257 w 931"/>
                    <a:gd name="T27" fmla="*/ 86714 h 149"/>
                    <a:gd name="T28" fmla="*/ 97739 w 931"/>
                    <a:gd name="T29" fmla="*/ 68857 h 149"/>
                    <a:gd name="T30" fmla="*/ 104063 w 931"/>
                    <a:gd name="T31" fmla="*/ 70402 h 149"/>
                    <a:gd name="T32" fmla="*/ 98920 w 931"/>
                    <a:gd name="T33" fmla="*/ 41447 h 149"/>
                    <a:gd name="T34" fmla="*/ 104063 w 931"/>
                    <a:gd name="T35" fmla="*/ 33925 h 149"/>
                    <a:gd name="T36" fmla="*/ 108175 w 931"/>
                    <a:gd name="T37" fmla="*/ 67406 h 149"/>
                    <a:gd name="T38" fmla="*/ 104063 w 931"/>
                    <a:gd name="T39" fmla="*/ 86714 h 149"/>
                    <a:gd name="T40" fmla="*/ 115962 w 931"/>
                    <a:gd name="T41" fmla="*/ 99534 h 149"/>
                    <a:gd name="T42" fmla="*/ 116856 w 931"/>
                    <a:gd name="T43" fmla="*/ 70402 h 149"/>
                    <a:gd name="T44" fmla="*/ 129502 w 931"/>
                    <a:gd name="T45" fmla="*/ 78774 h 149"/>
                    <a:gd name="T46" fmla="*/ 149396 w 931"/>
                    <a:gd name="T47" fmla="*/ 56200 h 149"/>
                    <a:gd name="T48" fmla="*/ 159996 w 931"/>
                    <a:gd name="T49" fmla="*/ 38199 h 149"/>
                    <a:gd name="T50" fmla="*/ 171877 w 931"/>
                    <a:gd name="T51" fmla="*/ 42666 h 149"/>
                    <a:gd name="T52" fmla="*/ 177916 w 931"/>
                    <a:gd name="T53" fmla="*/ 38199 h 149"/>
                    <a:gd name="T54" fmla="*/ 168598 w 931"/>
                    <a:gd name="T55" fmla="*/ 33925 h 149"/>
                    <a:gd name="T56" fmla="*/ 185481 w 931"/>
                    <a:gd name="T57" fmla="*/ 26619 h 149"/>
                    <a:gd name="T58" fmla="*/ 212709 w 931"/>
                    <a:gd name="T59" fmla="*/ 41447 h 149"/>
                    <a:gd name="T60" fmla="*/ 227233 w 931"/>
                    <a:gd name="T61" fmla="*/ 31868 h 149"/>
                    <a:gd name="T62" fmla="*/ 228223 w 931"/>
                    <a:gd name="T63" fmla="*/ 48398 h 149"/>
                    <a:gd name="T64" fmla="*/ 222108 w 931"/>
                    <a:gd name="T65" fmla="*/ 77261 h 149"/>
                    <a:gd name="T66" fmla="*/ 239084 w 931"/>
                    <a:gd name="T67" fmla="*/ 67406 h 149"/>
                    <a:gd name="T68" fmla="*/ 243996 w 931"/>
                    <a:gd name="T69" fmla="*/ 61628 h 149"/>
                    <a:gd name="T70" fmla="*/ 253491 w 931"/>
                    <a:gd name="T71" fmla="*/ 46638 h 149"/>
                    <a:gd name="T72" fmla="*/ 310491 w 931"/>
                    <a:gd name="T73" fmla="*/ 64535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9" name="Freeform 58"/>
                <p:cNvSpPr>
                  <a:spLocks/>
                </p:cNvSpPr>
                <p:nvPr userDrawn="1"/>
              </p:nvSpPr>
              <p:spPr bwMode="ltGray">
                <a:xfrm>
                  <a:off x="971" y="91"/>
                  <a:ext cx="30" cy="25"/>
                </a:xfrm>
                <a:custGeom>
                  <a:avLst/>
                  <a:gdLst>
                    <a:gd name="T0" fmla="*/ 3 w 31"/>
                    <a:gd name="T1" fmla="*/ 3 h 30"/>
                    <a:gd name="T2" fmla="*/ 16 w 31"/>
                    <a:gd name="T3" fmla="*/ 0 h 30"/>
                    <a:gd name="T4" fmla="*/ 15 w 31"/>
                    <a:gd name="T5" fmla="*/ 3 h 30"/>
                    <a:gd name="T6" fmla="*/ 3 w 31"/>
                    <a:gd name="T7" fmla="*/ 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0" name="Freeform 59"/>
                <p:cNvSpPr>
                  <a:spLocks/>
                </p:cNvSpPr>
                <p:nvPr userDrawn="1"/>
              </p:nvSpPr>
              <p:spPr bwMode="ltGray">
                <a:xfrm>
                  <a:off x="935" y="125"/>
                  <a:ext cx="45" cy="27"/>
                </a:xfrm>
                <a:custGeom>
                  <a:avLst/>
                  <a:gdLst>
                    <a:gd name="T0" fmla="*/ 6 w 44"/>
                    <a:gd name="T1" fmla="*/ 3 h 32"/>
                    <a:gd name="T2" fmla="*/ 37 w 44"/>
                    <a:gd name="T3" fmla="*/ 0 h 32"/>
                    <a:gd name="T4" fmla="*/ 53 w 44"/>
                    <a:gd name="T5" fmla="*/ 3 h 32"/>
                    <a:gd name="T6" fmla="*/ 6 w 44"/>
                    <a:gd name="T7" fmla="*/ 3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1" name="Freeform 60"/>
                <p:cNvSpPr>
                  <a:spLocks/>
                </p:cNvSpPr>
                <p:nvPr userDrawn="1"/>
              </p:nvSpPr>
              <p:spPr bwMode="ltGray">
                <a:xfrm>
                  <a:off x="1081" y="226"/>
                  <a:ext cx="75" cy="14"/>
                </a:xfrm>
                <a:custGeom>
                  <a:avLst/>
                  <a:gdLst>
                    <a:gd name="T0" fmla="*/ 37 w 76"/>
                    <a:gd name="T1" fmla="*/ 2 h 18"/>
                    <a:gd name="T2" fmla="*/ 25 w 76"/>
                    <a:gd name="T3" fmla="*/ 2 h 18"/>
                    <a:gd name="T4" fmla="*/ 37 w 76"/>
                    <a:gd name="T5" fmla="*/ 2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2" name="Freeform 61"/>
                <p:cNvSpPr>
                  <a:spLocks/>
                </p:cNvSpPr>
                <p:nvPr userDrawn="1"/>
              </p:nvSpPr>
              <p:spPr bwMode="ltGray">
                <a:xfrm>
                  <a:off x="1210" y="223"/>
                  <a:ext cx="42" cy="37"/>
                </a:xfrm>
                <a:custGeom>
                  <a:avLst/>
                  <a:gdLst>
                    <a:gd name="T0" fmla="*/ 0 w 42"/>
                    <a:gd name="T1" fmla="*/ 3 h 44"/>
                    <a:gd name="T2" fmla="*/ 12 w 42"/>
                    <a:gd name="T3" fmla="*/ 3 h 44"/>
                    <a:gd name="T4" fmla="*/ 0 w 42"/>
                    <a:gd name="T5" fmla="*/ 3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3" name="Freeform 62"/>
                <p:cNvSpPr>
                  <a:spLocks/>
                </p:cNvSpPr>
                <p:nvPr userDrawn="1"/>
              </p:nvSpPr>
              <p:spPr bwMode="ltGray">
                <a:xfrm>
                  <a:off x="865" y="123"/>
                  <a:ext cx="33" cy="24"/>
                </a:xfrm>
                <a:custGeom>
                  <a:avLst/>
                  <a:gdLst>
                    <a:gd name="T0" fmla="*/ 7 w 31"/>
                    <a:gd name="T1" fmla="*/ 2 h 30"/>
                    <a:gd name="T2" fmla="*/ 78 w 31"/>
                    <a:gd name="T3" fmla="*/ 2 h 30"/>
                    <a:gd name="T4" fmla="*/ 7 w 31"/>
                    <a:gd name="T5" fmla="*/ 2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gray">
            <a:xfrm>
              <a:off x="336" y="1566"/>
              <a:ext cx="690"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 name="Rectangle 92"/>
          <p:cNvSpPr>
            <a:spLocks noGrp="1" noChangeArrowheads="1"/>
          </p:cNvSpPr>
          <p:nvPr>
            <p:ph type="ctrTitle"/>
          </p:nvPr>
        </p:nvSpPr>
        <p:spPr>
          <a:xfrm>
            <a:off x="1828800" y="1828800"/>
            <a:ext cx="6934200" cy="2362200"/>
          </a:xfrm>
        </p:spPr>
        <p:txBody>
          <a:bodyPr/>
          <a:lstStyle>
            <a:lvl1pPr>
              <a:defRPr/>
            </a:lvl1pPr>
          </a:lstStyle>
          <a:p>
            <a:r>
              <a:rPr lang="en-US"/>
              <a:t>Click to edit Master title style</a:t>
            </a:r>
            <a:endParaRPr lang="en-US" dirty="0"/>
          </a:p>
        </p:txBody>
      </p:sp>
      <p:sp>
        <p:nvSpPr>
          <p:cNvPr id="5213"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Click to edit Master subtitle style</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fld id="{2F5250E6-EE53-4E4F-9540-E6B937FD0796}" type="datetime1">
              <a:rPr lang="en-CA" smtClean="0"/>
              <a:t>2025-03-29</a:t>
            </a:fld>
            <a:endParaRPr lang="en-CA"/>
          </a:p>
        </p:txBody>
      </p:sp>
      <p:sp>
        <p:nvSpPr>
          <p:cNvPr id="95" name="Rectangle 95"/>
          <p:cNvSpPr>
            <a:spLocks noGrp="1" noChangeArrowheads="1"/>
          </p:cNvSpPr>
          <p:nvPr>
            <p:ph type="ftr" sz="quarter" idx="11"/>
          </p:nvPr>
        </p:nvSpPr>
        <p:spPr>
          <a:xfrm>
            <a:off x="1905000" y="6324600"/>
            <a:ext cx="5791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96" name="Rectangle 96"/>
          <p:cNvSpPr>
            <a:spLocks noGrp="1" noChangeArrowheads="1"/>
          </p:cNvSpPr>
          <p:nvPr>
            <p:ph type="sldNum" sz="quarter" idx="12"/>
          </p:nvPr>
        </p:nvSpPr>
        <p:spPr>
          <a:xfrm>
            <a:off x="6858000" y="6324600"/>
            <a:ext cx="1905000" cy="457200"/>
          </a:xfrm>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9920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622DB551-8208-4481-B3C5-AA9671833C43}" type="datetime1">
              <a:rPr lang="en-CA" smtClean="0"/>
              <a:t>2025-03-29</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502955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4" y="930277"/>
            <a:ext cx="2052637" cy="53324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064" y="930277"/>
            <a:ext cx="6007100" cy="53324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189C3B72-740F-4AE3-85D5-F14CF36AD94E}" type="datetime1">
              <a:rPr lang="en-CA" smtClean="0"/>
              <a:t>2025-03-29</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1075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E40435C3-2BC1-4457-AA16-E3579C0F68D3}" type="datetime1">
              <a:rPr lang="en-CA" smtClean="0"/>
              <a:t>2025-03-29</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25513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719265"/>
            <a:ext cx="4038600" cy="2128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2"/>
            <a:ext cx="4038600" cy="213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4E8721AA-0C45-465E-BDF4-BA66AEC417D6}" type="datetime1">
              <a:rPr lang="en-CA" smtClean="0"/>
              <a:t>2025-03-29</a:t>
            </a:fld>
            <a:endParaRPr lang="en-CA"/>
          </a:p>
        </p:txBody>
      </p:sp>
      <p:sp>
        <p:nvSpPr>
          <p:cNvPr id="7"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8"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81141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yan - Blank">
    <p:spTree>
      <p:nvGrpSpPr>
        <p:cNvPr id="1" name=""/>
        <p:cNvGrpSpPr/>
        <p:nvPr/>
      </p:nvGrpSpPr>
      <p:grpSpPr>
        <a:xfrm>
          <a:off x="0" y="0"/>
          <a:ext cx="0" cy="0"/>
          <a:chOff x="0" y="0"/>
          <a:chExt cx="0" cy="0"/>
        </a:xfrm>
      </p:grpSpPr>
      <p:sp>
        <p:nvSpPr>
          <p:cNvPr id="2" name="Title 1"/>
          <p:cNvSpPr>
            <a:spLocks noGrp="1"/>
          </p:cNvSpPr>
          <p:nvPr>
            <p:ph type="ctrTitle"/>
          </p:nvPr>
        </p:nvSpPr>
        <p:spPr>
          <a:xfrm>
            <a:off x="251521" y="274638"/>
            <a:ext cx="7200800" cy="563564"/>
          </a:xfrm>
        </p:spPr>
        <p:txBody>
          <a:bodyPr anchor="b"/>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D0900AA-DADF-4A97-BF51-300103683E69}" type="datetime1">
              <a:rPr lang="en-CA" smtClean="0"/>
              <a:t>2025-03-29</a:t>
            </a:fld>
            <a:endParaRPr lang="en-CA"/>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F979D778-5668-409F-BE61-8F31D5437AFC}" type="slidenum">
              <a:rPr lang="en-CA" smtClean="0"/>
              <a:t>‹#›</a:t>
            </a:fld>
            <a:endParaRPr lang="en-CA"/>
          </a:p>
        </p:txBody>
      </p:sp>
      <p:sp>
        <p:nvSpPr>
          <p:cNvPr id="3" name="Subtitle 2"/>
          <p:cNvSpPr>
            <a:spLocks noGrp="1"/>
          </p:cNvSpPr>
          <p:nvPr>
            <p:ph type="subTitle" idx="1"/>
          </p:nvPr>
        </p:nvSpPr>
        <p:spPr>
          <a:xfrm>
            <a:off x="251521" y="838201"/>
            <a:ext cx="7200800" cy="533400"/>
          </a:xfrm>
        </p:spPr>
        <p:txBody>
          <a:bodyPr anchor="t">
            <a:normAutofit/>
          </a:bodyPr>
          <a:lstStyle>
            <a:lvl1pPr marL="0" indent="0" algn="l">
              <a:buNone/>
              <a:defRPr sz="1350" b="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2" name="Content Placeholder 2"/>
          <p:cNvSpPr>
            <a:spLocks noGrp="1"/>
          </p:cNvSpPr>
          <p:nvPr>
            <p:ph idx="14"/>
          </p:nvPr>
        </p:nvSpPr>
        <p:spPr>
          <a:xfrm>
            <a:off x="251520" y="1484784"/>
            <a:ext cx="8637640" cy="4752528"/>
          </a:xfr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0551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29B0F05A-26DF-4C28-8F3B-77BD8EEE0469}" type="datetime1">
              <a:rPr lang="en-CA" smtClean="0"/>
              <a:t>2025-03-29</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8883A5AF-F61B-4467-A02A-28B1A1C1C395}" type="datetime1">
              <a:rPr lang="en-CA" smtClean="0"/>
              <a:t>2025-03-29</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3138F3BD-0A8B-4772-9D13-F6B8FB43C6C2}" type="datetime1">
              <a:rPr lang="en-CA" smtClean="0"/>
              <a:t>2025-03-29</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4009107F-CAFC-4ED8-B0CC-892FA1468B26}" type="datetime1">
              <a:rPr lang="en-CA" smtClean="0"/>
              <a:t>2025-03-29</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FC3478B-272E-4929-84A7-3AFC361E94A9}" type="datetime1">
              <a:rPr lang="en-CA" smtClean="0"/>
              <a:t>2025-03-29</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5639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55564F23-8149-499F-85FE-B8A4BBB17B1E}" type="datetime1">
              <a:rPr lang="en-CA" smtClean="0"/>
              <a:t>2025-03-29</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270259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A2A74F36-0A01-4E96-BAD3-51D2ADC828EB}" type="datetime1">
              <a:rPr lang="en-CA" smtClean="0"/>
              <a:t>2025-03-29</a:t>
            </a:fld>
            <a:endParaRPr lang="en-CA"/>
          </a:p>
        </p:txBody>
      </p:sp>
      <p:sp>
        <p:nvSpPr>
          <p:cNvPr id="8"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9"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7669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411B7529-17D4-4837-B7F0-77A886EADFEF}" type="datetime1">
              <a:rPr lang="en-CA" smtClean="0"/>
              <a:t>2025-03-29</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3DC0C3BE-4720-419C-BE74-5E57C53352CB}" type="datetime1">
              <a:rPr lang="en-CA" smtClean="0"/>
              <a:t>2025-03-29</a:t>
            </a:fld>
            <a:endParaRPr lang="en-CA"/>
          </a:p>
        </p:txBody>
      </p:sp>
      <p:sp>
        <p:nvSpPr>
          <p:cNvPr id="3"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4"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168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9FFACB4-92CF-40D1-92B8-FEDF49E236D4}" type="datetime1">
              <a:rPr lang="en-CA" smtClean="0"/>
              <a:t>2025-03-29</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7982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735D26CD-5B37-4C9B-A390-2C8B17B8872B}" type="datetime1">
              <a:rPr lang="en-CA" smtClean="0"/>
              <a:t>2025-03-29</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24521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02E5204D-DB52-425F-A989-682BFD41FFE4}" type="datetime1">
              <a:rPr lang="en-CA" smtClean="0"/>
              <a:t>2025-03-29</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17"/>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18"/>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2D693972-D76E-45F1-89FD-CB1FC3444A0D}" type="datetime1">
              <a:rPr lang="en-CA" smtClean="0"/>
              <a:t>2025-03-29</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76" r:id="rId1"/>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4"/>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5"/>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98908BBE-0463-4F59-B0EF-EE37B4D400A9}" type="datetime1">
              <a:rPr lang="en-CA" smtClean="0"/>
              <a:t>2025-03-29</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79" r:id="rId1"/>
    <p:sldLayoutId id="2147483678" r:id="rId2"/>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5"/>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6"/>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7.emf"/><Relationship Id="rId5" Type="http://schemas.openxmlformats.org/officeDocument/2006/relationships/package" Target="../embeddings/Microsoft_Word_Document.docx"/><Relationship Id="rId4" Type="http://schemas.openxmlformats.org/officeDocument/2006/relationships/image" Target="../media/image16.emf"/></Relationships>
</file>

<file path=ppt/slides/_rels/slide3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828800"/>
            <a:ext cx="5911552" cy="2362200"/>
          </a:xfrm>
        </p:spPr>
        <p:txBody>
          <a:bodyPr/>
          <a:lstStyle/>
          <a:p>
            <a:r>
              <a:rPr lang="en-US" dirty="0"/>
              <a:t>Machine Learning in Business, 4</a:t>
            </a:r>
            <a:r>
              <a:rPr lang="en-US" baseline="30000" dirty="0"/>
              <a:t>th</a:t>
            </a:r>
            <a:r>
              <a:rPr lang="en-US" dirty="0"/>
              <a:t> Edition</a:t>
            </a:r>
            <a:endParaRPr lang="en-CA" dirty="0"/>
          </a:p>
        </p:txBody>
      </p:sp>
      <p:sp>
        <p:nvSpPr>
          <p:cNvPr id="3" name="Subtitle 2"/>
          <p:cNvSpPr>
            <a:spLocks noGrp="1"/>
          </p:cNvSpPr>
          <p:nvPr>
            <p:ph type="subTitle" idx="1"/>
          </p:nvPr>
        </p:nvSpPr>
        <p:spPr>
          <a:xfrm>
            <a:off x="1835696" y="4149080"/>
            <a:ext cx="6934200" cy="1295400"/>
          </a:xfrm>
        </p:spPr>
        <p:txBody>
          <a:bodyPr>
            <a:noAutofit/>
          </a:bodyPr>
          <a:lstStyle/>
          <a:p>
            <a:r>
              <a:rPr lang="en-US" sz="3200" dirty="0"/>
              <a:t>Chapter 6: Supervised Learning: Neural Networks</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a:t>
            </a:fld>
            <a:endParaRPr lang="en-CA"/>
          </a:p>
        </p:txBody>
      </p:sp>
    </p:spTree>
    <p:extLst>
      <p:ext uri="{BB962C8B-B14F-4D97-AF65-F5344CB8AC3E}">
        <p14:creationId xmlns:p14="http://schemas.microsoft.com/office/powerpoint/2010/main" val="26091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Universal Approximation Theorem</a:t>
            </a:r>
            <a:endParaRPr lang="en-CA" dirty="0"/>
          </a:p>
        </p:txBody>
      </p:sp>
      <p:sp>
        <p:nvSpPr>
          <p:cNvPr id="3" name="Content Placeholder 2"/>
          <p:cNvSpPr>
            <a:spLocks noGrp="1"/>
          </p:cNvSpPr>
          <p:nvPr>
            <p:ph idx="1"/>
          </p:nvPr>
        </p:nvSpPr>
        <p:spPr/>
        <p:txBody>
          <a:bodyPr/>
          <a:lstStyle/>
          <a:p>
            <a:r>
              <a:rPr lang="en-US" dirty="0"/>
              <a:t>Any continuous function can be approximated to arbitrary accuracy with one hidden layer (See K. </a:t>
            </a:r>
            <a:r>
              <a:rPr lang="en-US" dirty="0" err="1"/>
              <a:t>Hornik</a:t>
            </a:r>
            <a:r>
              <a:rPr lang="en-US" dirty="0"/>
              <a:t>: </a:t>
            </a:r>
            <a:r>
              <a:rPr lang="en-US" i="1" dirty="0"/>
              <a:t>Neural Networks</a:t>
            </a:r>
            <a:r>
              <a:rPr lang="en-US" dirty="0"/>
              <a:t>, 1991, 4:251-257)</a:t>
            </a:r>
          </a:p>
          <a:p>
            <a:r>
              <a:rPr lang="en-US" dirty="0"/>
              <a:t>But this may require a very large number of neurons.</a:t>
            </a:r>
          </a:p>
          <a:p>
            <a:r>
              <a:rPr lang="en-US" dirty="0"/>
              <a:t>Using several hidden layers can be computationally more efficient</a:t>
            </a:r>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10</a:t>
            </a:fld>
            <a:endParaRPr lang="en-CA"/>
          </a:p>
        </p:txBody>
      </p:sp>
    </p:spTree>
    <p:extLst>
      <p:ext uri="{BB962C8B-B14F-4D97-AF65-F5344CB8AC3E}">
        <p14:creationId xmlns:p14="http://schemas.microsoft.com/office/powerpoint/2010/main" val="1258956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 of Parameters</a:t>
            </a:r>
            <a:endParaRPr lang="en-CA" dirty="0"/>
          </a:p>
        </p:txBody>
      </p:sp>
      <p:sp>
        <p:nvSpPr>
          <p:cNvPr id="3" name="Content Placeholder 2"/>
          <p:cNvSpPr>
            <a:spLocks noGrp="1"/>
          </p:cNvSpPr>
          <p:nvPr>
            <p:ph idx="1"/>
          </p:nvPr>
        </p:nvSpPr>
        <p:spPr>
          <a:xfrm>
            <a:off x="827584" y="2060848"/>
            <a:ext cx="7772400" cy="4114800"/>
          </a:xfrm>
        </p:spPr>
        <p:txBody>
          <a:bodyPr/>
          <a:lstStyle/>
          <a:p>
            <a:r>
              <a:rPr lang="en-US" dirty="0"/>
              <a:t>Neural networks can have a very large number of parameters</a:t>
            </a:r>
          </a:p>
          <a:p>
            <a:r>
              <a:rPr lang="en-US" dirty="0"/>
              <a:t>If there are </a:t>
            </a:r>
            <a:r>
              <a:rPr lang="en-US" i="1" dirty="0"/>
              <a:t>F</a:t>
            </a:r>
            <a:r>
              <a:rPr lang="en-US" dirty="0"/>
              <a:t> features, </a:t>
            </a:r>
            <a:r>
              <a:rPr lang="en-US" i="1" dirty="0"/>
              <a:t>H</a:t>
            </a:r>
            <a:r>
              <a:rPr lang="en-US" dirty="0"/>
              <a:t> hidden layers, </a:t>
            </a:r>
            <a:r>
              <a:rPr lang="en-US" i="1" dirty="0"/>
              <a:t>M</a:t>
            </a:r>
            <a:r>
              <a:rPr lang="en-US" dirty="0"/>
              <a:t> neurons in each hidden layer and </a:t>
            </a:r>
            <a:r>
              <a:rPr lang="en-US" i="1" dirty="0"/>
              <a:t>T</a:t>
            </a:r>
            <a:r>
              <a:rPr lang="en-US" dirty="0"/>
              <a:t> targets the number of parameters is</a:t>
            </a:r>
          </a:p>
          <a:p>
            <a:pPr marL="0" indent="0" algn="ctr">
              <a:buNone/>
            </a:pPr>
            <a:r>
              <a:rPr lang="en-US" dirty="0"/>
              <a:t>(</a:t>
            </a:r>
            <a:r>
              <a:rPr lang="en-US" i="1" dirty="0"/>
              <a:t>F</a:t>
            </a:r>
            <a:r>
              <a:rPr lang="en-US" dirty="0"/>
              <a:t>+1)</a:t>
            </a:r>
            <a:r>
              <a:rPr lang="en-US" i="1" dirty="0"/>
              <a:t>M</a:t>
            </a:r>
            <a:r>
              <a:rPr lang="en-US" dirty="0"/>
              <a:t>+</a:t>
            </a:r>
            <a:r>
              <a:rPr lang="en-US" i="1" dirty="0"/>
              <a:t>M</a:t>
            </a:r>
            <a:r>
              <a:rPr lang="en-US" dirty="0"/>
              <a:t>(</a:t>
            </a:r>
            <a:r>
              <a:rPr lang="en-US" i="1" dirty="0"/>
              <a:t>M</a:t>
            </a:r>
            <a:r>
              <a:rPr lang="en-US" dirty="0"/>
              <a:t>+1)(</a:t>
            </a:r>
            <a:r>
              <a:rPr lang="en-US" i="1" dirty="0"/>
              <a:t>H</a:t>
            </a:r>
            <a:r>
              <a:rPr lang="en-US" dirty="0"/>
              <a:t>-1)+(</a:t>
            </a:r>
            <a:r>
              <a:rPr lang="en-US" i="1" dirty="0"/>
              <a:t>M</a:t>
            </a:r>
            <a:r>
              <a:rPr lang="en-US" dirty="0"/>
              <a:t>+1)</a:t>
            </a:r>
            <a:r>
              <a:rPr lang="en-US" i="1" dirty="0"/>
              <a:t>T</a:t>
            </a:r>
            <a:endParaRPr lang="en-US" dirty="0"/>
          </a:p>
          <a:p>
            <a:r>
              <a:rPr lang="en-US" dirty="0"/>
              <a:t>The simple house price neural network has 13 parameters and the simple loan decision  neural network has 19 parameters</a:t>
            </a:r>
          </a:p>
          <a:p>
            <a:r>
              <a:rPr lang="en-US" dirty="0"/>
              <a:t>But in practice a small neural network might have 4 features, 3 hidden layers, 30 neurons per layer and one target for a total of 2,041 parameters.</a:t>
            </a:r>
          </a:p>
          <a:p>
            <a:r>
              <a:rPr lang="en-US" dirty="0"/>
              <a:t>Larger neural networks have tens, or even hundreds, of thousands of parameters</a:t>
            </a:r>
          </a:p>
          <a:p>
            <a:pPr marL="0" indent="0" algn="ctr">
              <a:buNone/>
            </a:pPr>
            <a:endParaRPr lang="en-CA" i="1"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11</a:t>
            </a:fld>
            <a:endParaRPr lang="en-CA"/>
          </a:p>
        </p:txBody>
      </p:sp>
    </p:spTree>
    <p:extLst>
      <p:ext uri="{BB962C8B-B14F-4D97-AF65-F5344CB8AC3E}">
        <p14:creationId xmlns:p14="http://schemas.microsoft.com/office/powerpoint/2010/main" val="519388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Gradient Descent and Neural Nets</a:t>
            </a:r>
            <a:endParaRPr lang="en-CA" dirty="0"/>
          </a:p>
        </p:txBody>
      </p:sp>
      <p:sp>
        <p:nvSpPr>
          <p:cNvPr id="3" name="Content Placeholder 2"/>
          <p:cNvSpPr>
            <a:spLocks noGrp="1"/>
          </p:cNvSpPr>
          <p:nvPr>
            <p:ph idx="1"/>
          </p:nvPr>
        </p:nvSpPr>
        <p:spPr>
          <a:xfrm>
            <a:off x="701748" y="1916832"/>
            <a:ext cx="7772400" cy="4114800"/>
          </a:xfrm>
        </p:spPr>
        <p:txBody>
          <a:bodyPr/>
          <a:lstStyle/>
          <a:p>
            <a:r>
              <a:rPr lang="en-US" sz="1800" dirty="0"/>
              <a:t>Suppose that there are </a:t>
            </a:r>
            <a:r>
              <a:rPr lang="en-US" sz="1800" i="1" dirty="0"/>
              <a:t>N</a:t>
            </a:r>
            <a:r>
              <a:rPr lang="en-US" sz="1800" dirty="0"/>
              <a:t> parameters. An objective function (e.g., </a:t>
            </a:r>
            <a:r>
              <a:rPr lang="en-US" sz="1800" dirty="0" err="1"/>
              <a:t>mse</a:t>
            </a:r>
            <a:r>
              <a:rPr lang="en-US" sz="1800" dirty="0"/>
              <a:t> or one based on maximum likelihood estimates) is minimized for training set data</a:t>
            </a:r>
          </a:p>
          <a:p>
            <a:r>
              <a:rPr lang="en-US" sz="1800" dirty="0"/>
              <a:t>A gradient descent algorithm starts with a set of values for the </a:t>
            </a:r>
            <a:r>
              <a:rPr lang="en-US" sz="1800" i="1" dirty="0"/>
              <a:t>N</a:t>
            </a:r>
            <a:r>
              <a:rPr lang="en-US" sz="1800" dirty="0"/>
              <a:t> parameters, calculates the direction of steepest descent down the valley, takes a step, calculates a new direction of steepest descent, takes another step, and so on</a:t>
            </a:r>
          </a:p>
          <a:p>
            <a:r>
              <a:rPr lang="en-US" sz="1800" dirty="0"/>
              <a:t>The partial derivatives with respect to the parameters are calculated by a procedure known as backpropagation. This involves working back through the network using the chain rule. (See </a:t>
            </a:r>
            <a:r>
              <a:rPr lang="en-US" sz="1800" dirty="0" err="1"/>
              <a:t>Rumelhart</a:t>
            </a:r>
            <a:r>
              <a:rPr lang="en-US" sz="1800" dirty="0"/>
              <a:t>, Hinton, and Williams, </a:t>
            </a:r>
            <a:r>
              <a:rPr lang="en-US" sz="1800" i="1" dirty="0"/>
              <a:t>Nature</a:t>
            </a:r>
            <a:r>
              <a:rPr lang="en-US" sz="1800" dirty="0"/>
              <a:t>, 1986, 323, 533-536)</a:t>
            </a:r>
          </a:p>
          <a:p>
            <a:r>
              <a:rPr lang="en-US" sz="1800" dirty="0"/>
              <a:t>The size of the step is determined by the “learning rate”. If the step is too small the algorithm will be very slow. If it is too large there are liable to be oscillations: </a:t>
            </a:r>
          </a:p>
          <a:p>
            <a:pPr marL="0" indent="0">
              <a:buNone/>
            </a:pPr>
            <a:r>
              <a:rPr lang="en-US" sz="1800" dirty="0"/>
              <a:t>		Increase in variable = −learning rate × gradient</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12</a:t>
            </a:fld>
            <a:endParaRPr lang="en-CA"/>
          </a:p>
        </p:txBody>
      </p:sp>
    </p:spTree>
    <p:extLst>
      <p:ext uri="{BB962C8B-B14F-4D97-AF65-F5344CB8AC3E}">
        <p14:creationId xmlns:p14="http://schemas.microsoft.com/office/powerpoint/2010/main" val="3133254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87847" y="1118863"/>
            <a:ext cx="8070353" cy="1143000"/>
          </a:xfrm>
        </p:spPr>
        <p:txBody>
          <a:bodyPr/>
          <a:lstStyle/>
          <a:p>
            <a:r>
              <a:rPr lang="en-US" dirty="0"/>
              <a:t>Very Simple Example: Calculating the value of x that minimizes y when y=x</a:t>
            </a:r>
            <a:r>
              <a:rPr lang="en-US" baseline="30000" dirty="0"/>
              <a:t>2</a:t>
            </a:r>
            <a:r>
              <a:rPr lang="en-US" dirty="0"/>
              <a:t>−8x+20</a:t>
            </a:r>
            <a:br>
              <a:rPr lang="en-US" dirty="0"/>
            </a:br>
            <a:endParaRPr lang="en-CA" dirty="0"/>
          </a:p>
        </p:txBody>
      </p:sp>
      <p:sp>
        <p:nvSpPr>
          <p:cNvPr id="2" name="Footer Placeholder 1"/>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3" name="Slide Number Placeholder 2"/>
          <p:cNvSpPr>
            <a:spLocks noGrp="1"/>
          </p:cNvSpPr>
          <p:nvPr>
            <p:ph type="sldNum" sz="quarter" idx="12"/>
          </p:nvPr>
        </p:nvSpPr>
        <p:spPr/>
        <p:txBody>
          <a:bodyPr/>
          <a:lstStyle/>
          <a:p>
            <a:fld id="{F979D778-5668-409F-BE61-8F31D5437AFC}" type="slidenum">
              <a:rPr lang="en-CA" smtClean="0"/>
              <a:t>13</a:t>
            </a:fld>
            <a:endParaRPr lang="en-CA"/>
          </a:p>
        </p:txBody>
      </p:sp>
      <p:sp>
        <p:nvSpPr>
          <p:cNvPr id="7" name="TextBox 6"/>
          <p:cNvSpPr txBox="1"/>
          <p:nvPr/>
        </p:nvSpPr>
        <p:spPr>
          <a:xfrm>
            <a:off x="2548372" y="3256101"/>
            <a:ext cx="1224136" cy="461665"/>
          </a:xfrm>
          <a:prstGeom prst="rect">
            <a:avLst/>
          </a:prstGeom>
          <a:noFill/>
        </p:spPr>
        <p:txBody>
          <a:bodyPr wrap="square" rtlCol="0">
            <a:spAutoFit/>
          </a:bodyPr>
          <a:lstStyle/>
          <a:p>
            <a:r>
              <a:rPr lang="en-US" sz="1200" dirty="0"/>
              <a:t>Starting point, </a:t>
            </a:r>
            <a:r>
              <a:rPr lang="en-US" sz="1200" i="1" dirty="0">
                <a:latin typeface="+mj-lt"/>
              </a:rPr>
              <a:t>x</a:t>
            </a:r>
            <a:r>
              <a:rPr lang="en-US" sz="1200" dirty="0"/>
              <a:t>=1</a:t>
            </a:r>
            <a:endParaRPr lang="en-CA" sz="1200" dirty="0"/>
          </a:p>
        </p:txBody>
      </p:sp>
      <p:sp>
        <p:nvSpPr>
          <p:cNvPr id="8" name="TextBox 7"/>
          <p:cNvSpPr txBox="1"/>
          <p:nvPr/>
        </p:nvSpPr>
        <p:spPr>
          <a:xfrm>
            <a:off x="3059832" y="3732690"/>
            <a:ext cx="1008112" cy="461665"/>
          </a:xfrm>
          <a:prstGeom prst="rect">
            <a:avLst/>
          </a:prstGeom>
          <a:noFill/>
        </p:spPr>
        <p:txBody>
          <a:bodyPr wrap="square" rtlCol="0">
            <a:spAutoFit/>
          </a:bodyPr>
          <a:lstStyle/>
          <a:p>
            <a:r>
              <a:rPr lang="en-US" sz="1200" dirty="0"/>
              <a:t>After first step, </a:t>
            </a:r>
            <a:r>
              <a:rPr lang="en-US" sz="1200" i="1" dirty="0">
                <a:latin typeface="+mj-lt"/>
              </a:rPr>
              <a:t>x</a:t>
            </a:r>
            <a:r>
              <a:rPr lang="en-US" sz="1200" dirty="0"/>
              <a:t>=2.2</a:t>
            </a:r>
            <a:endParaRPr lang="en-CA" sz="1200" dirty="0"/>
          </a:p>
        </p:txBody>
      </p:sp>
      <p:sp>
        <p:nvSpPr>
          <p:cNvPr id="9" name="TextBox 8"/>
          <p:cNvSpPr txBox="1"/>
          <p:nvPr/>
        </p:nvSpPr>
        <p:spPr>
          <a:xfrm>
            <a:off x="3743908" y="4164507"/>
            <a:ext cx="1116124" cy="461665"/>
          </a:xfrm>
          <a:prstGeom prst="rect">
            <a:avLst/>
          </a:prstGeom>
          <a:noFill/>
        </p:spPr>
        <p:txBody>
          <a:bodyPr wrap="square" rtlCol="0">
            <a:spAutoFit/>
          </a:bodyPr>
          <a:lstStyle/>
          <a:p>
            <a:r>
              <a:rPr lang="en-US" sz="1200" dirty="0"/>
              <a:t>After second step, </a:t>
            </a:r>
            <a:r>
              <a:rPr lang="en-US" sz="1200" i="1" dirty="0">
                <a:latin typeface="+mj-lt"/>
              </a:rPr>
              <a:t>x</a:t>
            </a:r>
            <a:r>
              <a:rPr lang="en-US" sz="1200" dirty="0"/>
              <a:t>=2.92</a:t>
            </a:r>
            <a:endParaRPr lang="en-CA" sz="1200" dirty="0"/>
          </a:p>
        </p:txBody>
      </p:sp>
      <p:cxnSp>
        <p:nvCxnSpPr>
          <p:cNvPr id="13" name="Straight Arrow Connector 12"/>
          <p:cNvCxnSpPr/>
          <p:nvPr/>
        </p:nvCxnSpPr>
        <p:spPr bwMode="auto">
          <a:xfrm flipH="1">
            <a:off x="2411760" y="3707307"/>
            <a:ext cx="316633" cy="3573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p:cNvCxnSpPr/>
          <p:nvPr/>
        </p:nvCxnSpPr>
        <p:spPr bwMode="auto">
          <a:xfrm flipH="1">
            <a:off x="3131840" y="4164507"/>
            <a:ext cx="144016" cy="48862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1" name="Straight Arrow Connector 20"/>
          <p:cNvCxnSpPr/>
          <p:nvPr/>
        </p:nvCxnSpPr>
        <p:spPr bwMode="auto">
          <a:xfrm flipH="1">
            <a:off x="3491880" y="4509120"/>
            <a:ext cx="288032" cy="28803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TextBox 25"/>
          <p:cNvSpPr txBox="1"/>
          <p:nvPr/>
        </p:nvSpPr>
        <p:spPr>
          <a:xfrm>
            <a:off x="1692188" y="2528403"/>
            <a:ext cx="719572" cy="369332"/>
          </a:xfrm>
          <a:prstGeom prst="rect">
            <a:avLst/>
          </a:prstGeom>
          <a:noFill/>
        </p:spPr>
        <p:txBody>
          <a:bodyPr wrap="square" rtlCol="0">
            <a:spAutoFit/>
          </a:bodyPr>
          <a:lstStyle/>
          <a:p>
            <a:r>
              <a:rPr lang="en-US" i="1" dirty="0">
                <a:latin typeface="Cambria" panose="02040503050406030204" pitchFamily="18" charset="0"/>
                <a:ea typeface="Cambria" panose="02040503050406030204" pitchFamily="18" charset="0"/>
                <a:cs typeface="Times New Roman" panose="02020603050405020304" pitchFamily="18" charset="0"/>
              </a:rPr>
              <a:t>g(x</a:t>
            </a:r>
            <a:r>
              <a:rPr lang="en-US" dirty="0">
                <a:latin typeface="Cambria" panose="02040503050406030204" pitchFamily="18" charset="0"/>
                <a:ea typeface="Cambria" panose="02040503050406030204" pitchFamily="18" charset="0"/>
                <a:cs typeface="Times New Roman" panose="02020603050405020304" pitchFamily="18" charset="0"/>
              </a:rPr>
              <a:t>)</a:t>
            </a:r>
            <a:endParaRPr lang="en-CA" dirty="0">
              <a:latin typeface="Cambria" panose="02040503050406030204" pitchFamily="18" charset="0"/>
              <a:ea typeface="Cambria" panose="02040503050406030204" pitchFamily="18" charset="0"/>
              <a:cs typeface="Times New Roman" panose="02020603050405020304" pitchFamily="18" charset="0"/>
            </a:endParaRPr>
          </a:p>
        </p:txBody>
      </p:sp>
      <p:sp>
        <p:nvSpPr>
          <p:cNvPr id="27" name="TextBox 26"/>
          <p:cNvSpPr txBox="1"/>
          <p:nvPr/>
        </p:nvSpPr>
        <p:spPr>
          <a:xfrm>
            <a:off x="6579763" y="4934870"/>
            <a:ext cx="582960" cy="369332"/>
          </a:xfrm>
          <a:prstGeom prst="rect">
            <a:avLst/>
          </a:prstGeom>
          <a:noFill/>
        </p:spPr>
        <p:txBody>
          <a:bodyPr wrap="square" rtlCol="0">
            <a:spAutoFit/>
          </a:bodyPr>
          <a:lstStyle/>
          <a:p>
            <a:r>
              <a:rPr lang="en-US" i="1" dirty="0">
                <a:latin typeface="Times New Roman" panose="02020603050405020304" pitchFamily="18" charset="0"/>
                <a:cs typeface="Times New Roman" panose="02020603050405020304" pitchFamily="18" charset="0"/>
              </a:rPr>
              <a:t>x</a:t>
            </a:r>
            <a:endParaRPr lang="en-CA" i="1" dirty="0">
              <a:latin typeface="Times New Roman" panose="02020603050405020304" pitchFamily="18" charset="0"/>
              <a:cs typeface="Times New Roman" panose="02020603050405020304" pitchFamily="18" charset="0"/>
            </a:endParaRPr>
          </a:p>
        </p:txBody>
      </p:sp>
      <p:grpSp>
        <p:nvGrpSpPr>
          <p:cNvPr id="4" name="Group 4"/>
          <p:cNvGrpSpPr>
            <a:grpSpLocks noChangeAspect="1"/>
          </p:cNvGrpSpPr>
          <p:nvPr/>
        </p:nvGrpSpPr>
        <p:grpSpPr bwMode="auto">
          <a:xfrm>
            <a:off x="701675" y="2157413"/>
            <a:ext cx="7200900" cy="4264025"/>
            <a:chOff x="442" y="1359"/>
            <a:chExt cx="4536" cy="2686"/>
          </a:xfrm>
        </p:grpSpPr>
        <p:sp>
          <p:nvSpPr>
            <p:cNvPr id="5" name="AutoShape 3"/>
            <p:cNvSpPr>
              <a:spLocks noChangeAspect="1" noChangeArrowheads="1" noTextEdit="1"/>
            </p:cNvSpPr>
            <p:nvPr/>
          </p:nvSpPr>
          <p:spPr bwMode="auto">
            <a:xfrm>
              <a:off x="442" y="1359"/>
              <a:ext cx="4536" cy="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10" name="Rectangle 5"/>
            <p:cNvSpPr>
              <a:spLocks noChangeArrowheads="1"/>
            </p:cNvSpPr>
            <p:nvPr/>
          </p:nvSpPr>
          <p:spPr bwMode="auto">
            <a:xfrm>
              <a:off x="855" y="1489"/>
              <a:ext cx="3773" cy="226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1" name="Line 6"/>
            <p:cNvSpPr>
              <a:spLocks noChangeShapeType="1"/>
            </p:cNvSpPr>
            <p:nvPr/>
          </p:nvSpPr>
          <p:spPr bwMode="auto">
            <a:xfrm flipV="1">
              <a:off x="1087" y="1832"/>
              <a:ext cx="0" cy="1630"/>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12" name="Line 7"/>
            <p:cNvSpPr>
              <a:spLocks noChangeShapeType="1"/>
            </p:cNvSpPr>
            <p:nvPr/>
          </p:nvSpPr>
          <p:spPr bwMode="auto">
            <a:xfrm>
              <a:off x="1087" y="3462"/>
              <a:ext cx="3380" cy="0"/>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14" name="Freeform 8"/>
            <p:cNvSpPr>
              <a:spLocks/>
            </p:cNvSpPr>
            <p:nvPr/>
          </p:nvSpPr>
          <p:spPr bwMode="auto">
            <a:xfrm>
              <a:off x="1083" y="2158"/>
              <a:ext cx="3011" cy="1048"/>
            </a:xfrm>
            <a:custGeom>
              <a:avLst/>
              <a:gdLst>
                <a:gd name="T0" fmla="*/ 0 w 3011"/>
                <a:gd name="T1" fmla="*/ 0 h 1048"/>
                <a:gd name="T2" fmla="*/ 376 w 3011"/>
                <a:gd name="T3" fmla="*/ 459 h 1048"/>
                <a:gd name="T4" fmla="*/ 752 w 3011"/>
                <a:gd name="T5" fmla="*/ 786 h 1048"/>
                <a:gd name="T6" fmla="*/ 1129 w 3011"/>
                <a:gd name="T7" fmla="*/ 983 h 1048"/>
                <a:gd name="T8" fmla="*/ 1505 w 3011"/>
                <a:gd name="T9" fmla="*/ 1048 h 1048"/>
                <a:gd name="T10" fmla="*/ 1882 w 3011"/>
                <a:gd name="T11" fmla="*/ 983 h 1048"/>
                <a:gd name="T12" fmla="*/ 2258 w 3011"/>
                <a:gd name="T13" fmla="*/ 786 h 1048"/>
                <a:gd name="T14" fmla="*/ 2634 w 3011"/>
                <a:gd name="T15" fmla="*/ 459 h 1048"/>
                <a:gd name="T16" fmla="*/ 3011 w 3011"/>
                <a:gd name="T17" fmla="*/ 0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1" h="1048">
                  <a:moveTo>
                    <a:pt x="0" y="0"/>
                  </a:moveTo>
                  <a:cubicBezTo>
                    <a:pt x="125" y="154"/>
                    <a:pt x="251" y="328"/>
                    <a:pt x="376" y="459"/>
                  </a:cubicBezTo>
                  <a:cubicBezTo>
                    <a:pt x="502" y="590"/>
                    <a:pt x="627" y="699"/>
                    <a:pt x="752" y="786"/>
                  </a:cubicBezTo>
                  <a:cubicBezTo>
                    <a:pt x="878" y="874"/>
                    <a:pt x="1003" y="939"/>
                    <a:pt x="1129" y="983"/>
                  </a:cubicBezTo>
                  <a:cubicBezTo>
                    <a:pt x="1255" y="1026"/>
                    <a:pt x="1380" y="1048"/>
                    <a:pt x="1505" y="1048"/>
                  </a:cubicBezTo>
                  <a:cubicBezTo>
                    <a:pt x="1631" y="1048"/>
                    <a:pt x="1756" y="1026"/>
                    <a:pt x="1882" y="983"/>
                  </a:cubicBezTo>
                  <a:cubicBezTo>
                    <a:pt x="2007" y="939"/>
                    <a:pt x="2133" y="874"/>
                    <a:pt x="2258" y="786"/>
                  </a:cubicBezTo>
                  <a:cubicBezTo>
                    <a:pt x="2384" y="699"/>
                    <a:pt x="2509" y="590"/>
                    <a:pt x="2634" y="459"/>
                  </a:cubicBezTo>
                  <a:cubicBezTo>
                    <a:pt x="2760" y="328"/>
                    <a:pt x="2885" y="154"/>
                    <a:pt x="3011" y="0"/>
                  </a:cubicBezTo>
                </a:path>
              </a:pathLst>
            </a:cu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15" name="Rectangle 9"/>
            <p:cNvSpPr>
              <a:spLocks noChangeArrowheads="1"/>
            </p:cNvSpPr>
            <p:nvPr/>
          </p:nvSpPr>
          <p:spPr bwMode="auto">
            <a:xfrm>
              <a:off x="954" y="3406"/>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Rectangle 10"/>
            <p:cNvSpPr>
              <a:spLocks noChangeArrowheads="1"/>
            </p:cNvSpPr>
            <p:nvPr/>
          </p:nvSpPr>
          <p:spPr bwMode="auto">
            <a:xfrm>
              <a:off x="954" y="307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Rectangle 11"/>
            <p:cNvSpPr>
              <a:spLocks noChangeArrowheads="1"/>
            </p:cNvSpPr>
            <p:nvPr/>
          </p:nvSpPr>
          <p:spPr bwMode="auto">
            <a:xfrm>
              <a:off x="906" y="2753"/>
              <a:ext cx="9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libri" panose="020F0502020204030204" pitchFamily="34" charset="0"/>
                </a:rPr>
                <a:t>10</a:t>
              </a:r>
              <a:endParaRPr kumimoji="0" lang="en-US" altLang="en-US" sz="1800" b="0" i="0" u="none" strike="noStrike" cap="none" normalizeH="0" baseline="0" dirty="0">
                <a:ln>
                  <a:noFill/>
                </a:ln>
                <a:effectLst/>
              </a:endParaRPr>
            </a:p>
          </p:txBody>
        </p:sp>
        <p:sp>
          <p:nvSpPr>
            <p:cNvPr id="18" name="Rectangle 12"/>
            <p:cNvSpPr>
              <a:spLocks noChangeArrowheads="1"/>
            </p:cNvSpPr>
            <p:nvPr/>
          </p:nvSpPr>
          <p:spPr bwMode="auto">
            <a:xfrm>
              <a:off x="906" y="2426"/>
              <a:ext cx="9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libri" panose="020F0502020204030204" pitchFamily="34" charset="0"/>
                </a:rPr>
                <a:t>15</a:t>
              </a:r>
              <a:endParaRPr kumimoji="0" lang="en-US" altLang="en-US" sz="1800" b="0" i="0" u="none" strike="noStrike" cap="none" normalizeH="0" baseline="0" dirty="0">
                <a:ln>
                  <a:noFill/>
                </a:ln>
                <a:effectLst/>
              </a:endParaRPr>
            </a:p>
          </p:txBody>
        </p:sp>
        <p:sp>
          <p:nvSpPr>
            <p:cNvPr id="20" name="Rectangle 13"/>
            <p:cNvSpPr>
              <a:spLocks noChangeArrowheads="1"/>
            </p:cNvSpPr>
            <p:nvPr/>
          </p:nvSpPr>
          <p:spPr bwMode="auto">
            <a:xfrm>
              <a:off x="906" y="2099"/>
              <a:ext cx="9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libri" panose="020F0502020204030204" pitchFamily="34" charset="0"/>
                </a:rPr>
                <a:t>20</a:t>
              </a:r>
              <a:endParaRPr kumimoji="0" lang="en-US" altLang="en-US" sz="1800" b="0" i="0" u="none" strike="noStrike" cap="none" normalizeH="0" baseline="0" dirty="0">
                <a:ln>
                  <a:noFill/>
                </a:ln>
                <a:effectLst/>
              </a:endParaRPr>
            </a:p>
          </p:txBody>
        </p:sp>
        <p:sp>
          <p:nvSpPr>
            <p:cNvPr id="22" name="Rectangle 14"/>
            <p:cNvSpPr>
              <a:spLocks noChangeArrowheads="1"/>
            </p:cNvSpPr>
            <p:nvPr/>
          </p:nvSpPr>
          <p:spPr bwMode="auto">
            <a:xfrm>
              <a:off x="906" y="1772"/>
              <a:ext cx="9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libri" panose="020F0502020204030204" pitchFamily="34" charset="0"/>
                </a:rPr>
                <a:t>25</a:t>
              </a:r>
              <a:endParaRPr kumimoji="0" lang="en-US" altLang="en-US" sz="1800" b="0" i="0" u="none" strike="noStrike" cap="none" normalizeH="0" baseline="0" dirty="0">
                <a:ln>
                  <a:noFill/>
                </a:ln>
                <a:effectLst/>
              </a:endParaRPr>
            </a:p>
          </p:txBody>
        </p:sp>
        <p:sp>
          <p:nvSpPr>
            <p:cNvPr id="23" name="Rectangle 15"/>
            <p:cNvSpPr>
              <a:spLocks noChangeArrowheads="1"/>
            </p:cNvSpPr>
            <p:nvPr/>
          </p:nvSpPr>
          <p:spPr bwMode="auto">
            <a:xfrm>
              <a:off x="1065"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 name="Rectangle 16"/>
            <p:cNvSpPr>
              <a:spLocks noChangeArrowheads="1"/>
            </p:cNvSpPr>
            <p:nvPr/>
          </p:nvSpPr>
          <p:spPr bwMode="auto">
            <a:xfrm>
              <a:off x="1441"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Rectangle 17"/>
            <p:cNvSpPr>
              <a:spLocks noChangeArrowheads="1"/>
            </p:cNvSpPr>
            <p:nvPr/>
          </p:nvSpPr>
          <p:spPr bwMode="auto">
            <a:xfrm>
              <a:off x="1817"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Rectangle 18"/>
            <p:cNvSpPr>
              <a:spLocks noChangeArrowheads="1"/>
            </p:cNvSpPr>
            <p:nvPr/>
          </p:nvSpPr>
          <p:spPr bwMode="auto">
            <a:xfrm>
              <a:off x="2193"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0" name="Rectangle 19"/>
            <p:cNvSpPr>
              <a:spLocks noChangeArrowheads="1"/>
            </p:cNvSpPr>
            <p:nvPr/>
          </p:nvSpPr>
          <p:spPr bwMode="auto">
            <a:xfrm>
              <a:off x="2569"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1" name="Rectangle 20"/>
            <p:cNvSpPr>
              <a:spLocks noChangeArrowheads="1"/>
            </p:cNvSpPr>
            <p:nvPr/>
          </p:nvSpPr>
          <p:spPr bwMode="auto">
            <a:xfrm>
              <a:off x="2945"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2" name="Rectangle 21"/>
            <p:cNvSpPr>
              <a:spLocks noChangeArrowheads="1"/>
            </p:cNvSpPr>
            <p:nvPr/>
          </p:nvSpPr>
          <p:spPr bwMode="auto">
            <a:xfrm>
              <a:off x="3320" y="3529"/>
              <a:ext cx="9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3" name="Rectangle 22"/>
            <p:cNvSpPr>
              <a:spLocks noChangeArrowheads="1"/>
            </p:cNvSpPr>
            <p:nvPr/>
          </p:nvSpPr>
          <p:spPr bwMode="auto">
            <a:xfrm>
              <a:off x="3696" y="3529"/>
              <a:ext cx="9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7</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 name="Rectangle 23"/>
            <p:cNvSpPr>
              <a:spLocks noChangeArrowheads="1"/>
            </p:cNvSpPr>
            <p:nvPr/>
          </p:nvSpPr>
          <p:spPr bwMode="auto">
            <a:xfrm>
              <a:off x="4072"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5" name="Rectangle 24"/>
            <p:cNvSpPr>
              <a:spLocks noChangeArrowheads="1"/>
            </p:cNvSpPr>
            <p:nvPr/>
          </p:nvSpPr>
          <p:spPr bwMode="auto">
            <a:xfrm>
              <a:off x="4448" y="3529"/>
              <a:ext cx="9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95959"/>
                  </a:solidFill>
                  <a:effectLst/>
                  <a:latin typeface="Calibri" panose="020F0502020204030204" pitchFamily="34" charset="0"/>
                </a:rPr>
                <a:t>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7" name="Line 26"/>
            <p:cNvSpPr>
              <a:spLocks noChangeShapeType="1"/>
            </p:cNvSpPr>
            <p:nvPr/>
          </p:nvSpPr>
          <p:spPr bwMode="auto">
            <a:xfrm>
              <a:off x="1495" y="2659"/>
              <a:ext cx="476" cy="460"/>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38" name="Line 27"/>
            <p:cNvSpPr>
              <a:spLocks noChangeShapeType="1"/>
            </p:cNvSpPr>
            <p:nvPr/>
          </p:nvSpPr>
          <p:spPr bwMode="auto">
            <a:xfrm>
              <a:off x="1975" y="3029"/>
              <a:ext cx="200" cy="134"/>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39" name="Line 28"/>
            <p:cNvSpPr>
              <a:spLocks noChangeShapeType="1"/>
            </p:cNvSpPr>
            <p:nvPr/>
          </p:nvSpPr>
          <p:spPr bwMode="auto">
            <a:xfrm flipV="1">
              <a:off x="2171" y="3116"/>
              <a:ext cx="4" cy="354"/>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40" name="Line 29"/>
            <p:cNvSpPr>
              <a:spLocks noChangeShapeType="1"/>
            </p:cNvSpPr>
            <p:nvPr/>
          </p:nvSpPr>
          <p:spPr bwMode="auto">
            <a:xfrm>
              <a:off x="2171" y="3131"/>
              <a:ext cx="166" cy="63"/>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41" name="Line 30"/>
            <p:cNvSpPr>
              <a:spLocks noChangeShapeType="1"/>
            </p:cNvSpPr>
            <p:nvPr/>
          </p:nvSpPr>
          <p:spPr bwMode="auto">
            <a:xfrm>
              <a:off x="1975" y="3029"/>
              <a:ext cx="0" cy="441"/>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42" name="Line 31"/>
            <p:cNvSpPr>
              <a:spLocks noChangeShapeType="1"/>
            </p:cNvSpPr>
            <p:nvPr/>
          </p:nvSpPr>
          <p:spPr bwMode="auto">
            <a:xfrm flipV="1">
              <a:off x="1472" y="2667"/>
              <a:ext cx="12" cy="815"/>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sp>
          <p:nvSpPr>
            <p:cNvPr id="43" name="Line 32"/>
            <p:cNvSpPr>
              <a:spLocks noChangeShapeType="1"/>
            </p:cNvSpPr>
            <p:nvPr/>
          </p:nvSpPr>
          <p:spPr bwMode="auto">
            <a:xfrm flipV="1">
              <a:off x="2329" y="3186"/>
              <a:ext cx="8" cy="284"/>
            </a:xfrm>
            <a:prstGeom prst="line">
              <a:avLst/>
            </a:prstGeom>
            <a:ln>
              <a:headEnd/>
              <a:tailEnd/>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en-CA"/>
            </a:p>
          </p:txBody>
        </p:sp>
      </p:grpSp>
    </p:spTree>
    <p:extLst>
      <p:ext uri="{BB962C8B-B14F-4D97-AF65-F5344CB8AC3E}">
        <p14:creationId xmlns:p14="http://schemas.microsoft.com/office/powerpoint/2010/main" val="3434850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08720"/>
            <a:ext cx="7772400" cy="1143000"/>
          </a:xfrm>
        </p:spPr>
        <p:txBody>
          <a:bodyPr/>
          <a:lstStyle/>
          <a:p>
            <a:r>
              <a:rPr lang="en-US" dirty="0"/>
              <a:t>When Learning Rate is 0.2</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14</a:t>
            </a:fld>
            <a:endParaRPr lang="en-CA"/>
          </a:p>
        </p:txBody>
      </p:sp>
      <p:pic>
        <p:nvPicPr>
          <p:cNvPr id="9" name="Picture 8"/>
          <p:cNvPicPr>
            <a:picLocks noChangeAspect="1"/>
          </p:cNvPicPr>
          <p:nvPr/>
        </p:nvPicPr>
        <p:blipFill>
          <a:blip r:embed="rId2"/>
          <a:stretch>
            <a:fillRect/>
          </a:stretch>
        </p:blipFill>
        <p:spPr>
          <a:xfrm>
            <a:off x="2051720" y="1821541"/>
            <a:ext cx="4037707" cy="4503059"/>
          </a:xfrm>
          <a:prstGeom prst="rect">
            <a:avLst/>
          </a:prstGeom>
        </p:spPr>
      </p:pic>
    </p:spTree>
    <p:extLst>
      <p:ext uri="{BB962C8B-B14F-4D97-AF65-F5344CB8AC3E}">
        <p14:creationId xmlns:p14="http://schemas.microsoft.com/office/powerpoint/2010/main" val="835761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Learning Rate is 0.02</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15</a:t>
            </a:fld>
            <a:endParaRPr lang="en-CA"/>
          </a:p>
        </p:txBody>
      </p:sp>
      <p:pic>
        <p:nvPicPr>
          <p:cNvPr id="9" name="Picture 8"/>
          <p:cNvPicPr>
            <a:picLocks noChangeAspect="1"/>
          </p:cNvPicPr>
          <p:nvPr/>
        </p:nvPicPr>
        <p:blipFill>
          <a:blip r:embed="rId2"/>
          <a:stretch>
            <a:fillRect/>
          </a:stretch>
        </p:blipFill>
        <p:spPr>
          <a:xfrm>
            <a:off x="2647205" y="1885520"/>
            <a:ext cx="3980340" cy="4439080"/>
          </a:xfrm>
          <a:prstGeom prst="rect">
            <a:avLst/>
          </a:prstGeom>
        </p:spPr>
      </p:pic>
    </p:spTree>
    <p:extLst>
      <p:ext uri="{BB962C8B-B14F-4D97-AF65-F5344CB8AC3E}">
        <p14:creationId xmlns:p14="http://schemas.microsoft.com/office/powerpoint/2010/main" val="2056053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Learning Rate is 1.2</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16</a:t>
            </a:fld>
            <a:endParaRPr lang="en-CA"/>
          </a:p>
        </p:txBody>
      </p:sp>
      <p:pic>
        <p:nvPicPr>
          <p:cNvPr id="6" name="Picture 5"/>
          <p:cNvPicPr>
            <a:picLocks noChangeAspect="1"/>
          </p:cNvPicPr>
          <p:nvPr/>
        </p:nvPicPr>
        <p:blipFill>
          <a:blip r:embed="rId2"/>
          <a:stretch>
            <a:fillRect/>
          </a:stretch>
        </p:blipFill>
        <p:spPr>
          <a:xfrm>
            <a:off x="1979712" y="1910187"/>
            <a:ext cx="4104456" cy="4577501"/>
          </a:xfrm>
          <a:prstGeom prst="rect">
            <a:avLst/>
          </a:prstGeom>
        </p:spPr>
      </p:pic>
    </p:spTree>
    <p:extLst>
      <p:ext uri="{BB962C8B-B14F-4D97-AF65-F5344CB8AC3E}">
        <p14:creationId xmlns:p14="http://schemas.microsoft.com/office/powerpoint/2010/main" val="628950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Details</a:t>
            </a:r>
            <a:endParaRPr lang="en-CA" dirty="0"/>
          </a:p>
        </p:txBody>
      </p:sp>
      <p:sp>
        <p:nvSpPr>
          <p:cNvPr id="7" name="Content Placeholder 6"/>
          <p:cNvSpPr>
            <a:spLocks noGrp="1"/>
          </p:cNvSpPr>
          <p:nvPr>
            <p:ph idx="1"/>
          </p:nvPr>
        </p:nvSpPr>
        <p:spPr/>
        <p:txBody>
          <a:bodyPr/>
          <a:lstStyle/>
          <a:p>
            <a:r>
              <a:rPr lang="en-US" dirty="0"/>
              <a:t>Use mini batches of data to calculate gradients. (One epoch is one complete use of training set.)</a:t>
            </a:r>
          </a:p>
          <a:p>
            <a:r>
              <a:rPr lang="en-US" dirty="0"/>
              <a:t>Use a momentum strategy</a:t>
            </a:r>
          </a:p>
          <a:p>
            <a:r>
              <a:rPr lang="en-US" dirty="0"/>
              <a:t>Adaptively calculate the learning rate (Adam)</a:t>
            </a:r>
          </a:p>
          <a:p>
            <a:r>
              <a:rPr lang="en-US" dirty="0"/>
              <a:t>Learning rate decay</a:t>
            </a:r>
          </a:p>
          <a:p>
            <a:r>
              <a:rPr lang="en-US" dirty="0"/>
              <a:t>Dropouts</a:t>
            </a:r>
          </a:p>
          <a:p>
            <a:pPr marL="0" indent="0">
              <a:buNone/>
            </a:pPr>
            <a:endParaRPr lang="en-US" dirty="0"/>
          </a:p>
          <a:p>
            <a:pPr marL="0" indent="0">
              <a:buNone/>
            </a:pPr>
            <a:endParaRPr lang="en-US"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17</a:t>
            </a:fld>
            <a:endParaRPr lang="en-CA"/>
          </a:p>
        </p:txBody>
      </p:sp>
    </p:spTree>
    <p:extLst>
      <p:ext uri="{BB962C8B-B14F-4D97-AF65-F5344CB8AC3E}">
        <p14:creationId xmlns:p14="http://schemas.microsoft.com/office/powerpoint/2010/main" val="866170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Minima</a:t>
            </a:r>
            <a:endParaRPr lang="en-CA" dirty="0"/>
          </a:p>
        </p:txBody>
      </p:sp>
      <p:sp>
        <p:nvSpPr>
          <p:cNvPr id="3" name="Content Placeholder 2"/>
          <p:cNvSpPr>
            <a:spLocks noGrp="1"/>
          </p:cNvSpPr>
          <p:nvPr>
            <p:ph idx="1"/>
          </p:nvPr>
        </p:nvSpPr>
        <p:spPr>
          <a:xfrm>
            <a:off x="685800" y="2147888"/>
            <a:ext cx="8062664" cy="4114800"/>
          </a:xfrm>
        </p:spPr>
        <p:txBody>
          <a:bodyPr/>
          <a:lstStyle/>
          <a:p>
            <a:pPr marL="0" indent="0">
              <a:buNone/>
            </a:pPr>
            <a:r>
              <a:rPr lang="en-US" dirty="0"/>
              <a:t>Important to try and avoid local minima</a:t>
            </a:r>
          </a:p>
          <a:p>
            <a:endParaRPr lang="en-US"/>
          </a:p>
          <a:p>
            <a:pPr marL="0" indent="0">
              <a:buNone/>
            </a:pPr>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18</a:t>
            </a:fld>
            <a:endParaRPr lang="en-CA"/>
          </a:p>
        </p:txBody>
      </p:sp>
      <p:grpSp>
        <p:nvGrpSpPr>
          <p:cNvPr id="6" name="Group 5"/>
          <p:cNvGrpSpPr/>
          <p:nvPr/>
        </p:nvGrpSpPr>
        <p:grpSpPr>
          <a:xfrm>
            <a:off x="1403648" y="2996952"/>
            <a:ext cx="5256584" cy="3096344"/>
            <a:chOff x="1793171" y="3850574"/>
            <a:chExt cx="5380983" cy="2743200"/>
          </a:xfrm>
        </p:grpSpPr>
        <p:graphicFrame>
          <p:nvGraphicFramePr>
            <p:cNvPr id="7" name="Chart 6"/>
            <p:cNvGraphicFramePr>
              <a:graphicFrameLocks/>
            </p:cNvGraphicFramePr>
            <p:nvPr>
              <p:extLst>
                <p:ext uri="{D42A27DB-BD31-4B8C-83A1-F6EECF244321}">
                  <p14:modId xmlns:p14="http://schemas.microsoft.com/office/powerpoint/2010/main" val="2467441094"/>
                </p:ext>
              </p:extLst>
            </p:nvPr>
          </p:nvGraphicFramePr>
          <p:xfrm>
            <a:off x="1793171" y="3850574"/>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5000966" y="5993809"/>
              <a:ext cx="2173188" cy="271398"/>
            </a:xfrm>
            <a:prstGeom prst="rect">
              <a:avLst/>
            </a:prstGeom>
            <a:noFill/>
          </p:spPr>
          <p:txBody>
            <a:bodyPr wrap="square" rtlCol="0">
              <a:spAutoFit/>
            </a:bodyPr>
            <a:lstStyle/>
            <a:p>
              <a:r>
                <a:rPr lang="en-US" sz="1200" b="1" dirty="0">
                  <a:latin typeface="Cambria" panose="02040503050406030204" pitchFamily="18" charset="0"/>
                  <a:ea typeface="Cambria" panose="02040503050406030204" pitchFamily="18" charset="0"/>
                </a:rPr>
                <a:t>Parameter</a:t>
              </a:r>
              <a:r>
                <a:rPr lang="en-US" sz="1200" dirty="0">
                  <a:latin typeface="Cambria" panose="02040503050406030204" pitchFamily="18" charset="0"/>
                  <a:ea typeface="Cambria" panose="02040503050406030204" pitchFamily="18" charset="0"/>
                </a:rPr>
                <a:t> </a:t>
              </a:r>
              <a:r>
                <a:rPr lang="en-US" sz="1200" b="1" dirty="0">
                  <a:latin typeface="Cambria" panose="02040503050406030204" pitchFamily="18" charset="0"/>
                  <a:ea typeface="Cambria" panose="02040503050406030204" pitchFamily="18" charset="0"/>
                </a:rPr>
                <a:t>Value</a:t>
              </a:r>
              <a:endParaRPr lang="en-CA" sz="1200" b="1" dirty="0">
                <a:latin typeface="Cambria" panose="02040503050406030204" pitchFamily="18" charset="0"/>
                <a:ea typeface="Cambria" panose="02040503050406030204" pitchFamily="18" charset="0"/>
              </a:endParaRPr>
            </a:p>
          </p:txBody>
        </p:sp>
        <p:sp>
          <p:nvSpPr>
            <p:cNvPr id="9" name="TextBox 8"/>
            <p:cNvSpPr txBox="1"/>
            <p:nvPr/>
          </p:nvSpPr>
          <p:spPr>
            <a:xfrm>
              <a:off x="2444339" y="4273139"/>
              <a:ext cx="280846" cy="276999"/>
            </a:xfrm>
            <a:prstGeom prst="rect">
              <a:avLst/>
            </a:prstGeom>
            <a:noFill/>
          </p:spPr>
          <p:txBody>
            <a:bodyPr wrap="none" rtlCol="0">
              <a:spAutoFit/>
            </a:bodyPr>
            <a:lstStyle/>
            <a:p>
              <a:r>
                <a:rPr lang="en-US" sz="1200" dirty="0">
                  <a:latin typeface="Cambria" panose="02040503050406030204" pitchFamily="18" charset="0"/>
                  <a:ea typeface="Cambria" panose="02040503050406030204" pitchFamily="18" charset="0"/>
                </a:rPr>
                <a:t>A</a:t>
              </a:r>
              <a:endParaRPr lang="en-CA" sz="1200" dirty="0">
                <a:latin typeface="Cambria" panose="02040503050406030204" pitchFamily="18" charset="0"/>
                <a:ea typeface="Cambria" panose="02040503050406030204" pitchFamily="18" charset="0"/>
              </a:endParaRPr>
            </a:p>
          </p:txBody>
        </p:sp>
        <p:sp>
          <p:nvSpPr>
            <p:cNvPr id="10" name="TextBox 9"/>
            <p:cNvSpPr txBox="1"/>
            <p:nvPr/>
          </p:nvSpPr>
          <p:spPr>
            <a:xfrm>
              <a:off x="3334987" y="4852842"/>
              <a:ext cx="416578" cy="271398"/>
            </a:xfrm>
            <a:prstGeom prst="rect">
              <a:avLst/>
            </a:prstGeom>
            <a:noFill/>
          </p:spPr>
          <p:txBody>
            <a:bodyPr wrap="square" rtlCol="0">
              <a:spAutoFit/>
            </a:bodyPr>
            <a:lstStyle/>
            <a:p>
              <a:r>
                <a:rPr lang="en-US" sz="1200" dirty="0">
                  <a:latin typeface="Cambria" panose="02040503050406030204" pitchFamily="18" charset="0"/>
                  <a:ea typeface="Cambria" panose="02040503050406030204" pitchFamily="18" charset="0"/>
                </a:rPr>
                <a:t>B</a:t>
              </a:r>
              <a:endParaRPr lang="en-CA" sz="1200" dirty="0">
                <a:latin typeface="Cambria" panose="02040503050406030204" pitchFamily="18" charset="0"/>
                <a:ea typeface="Cambria" panose="02040503050406030204" pitchFamily="18" charset="0"/>
              </a:endParaRPr>
            </a:p>
          </p:txBody>
        </p:sp>
        <p:sp>
          <p:nvSpPr>
            <p:cNvPr id="11" name="TextBox 10"/>
            <p:cNvSpPr txBox="1"/>
            <p:nvPr/>
          </p:nvSpPr>
          <p:spPr>
            <a:xfrm>
              <a:off x="4762005" y="4988540"/>
              <a:ext cx="296363" cy="271398"/>
            </a:xfrm>
            <a:prstGeom prst="rect">
              <a:avLst/>
            </a:prstGeom>
            <a:noFill/>
          </p:spPr>
          <p:txBody>
            <a:bodyPr wrap="square" rtlCol="0">
              <a:spAutoFit/>
            </a:bodyPr>
            <a:lstStyle/>
            <a:p>
              <a:r>
                <a:rPr lang="en-US" sz="1200" dirty="0">
                  <a:latin typeface="Cambria" panose="02040503050406030204" pitchFamily="18" charset="0"/>
                  <a:ea typeface="Cambria" panose="02040503050406030204" pitchFamily="18" charset="0"/>
                </a:rPr>
                <a:t>C</a:t>
              </a:r>
              <a:endParaRPr lang="en-CA" sz="12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533799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Stopping Rule</a:t>
            </a:r>
            <a:endParaRPr lang="en-CA" dirty="0"/>
          </a:p>
        </p:txBody>
      </p:sp>
      <p:sp>
        <p:nvSpPr>
          <p:cNvPr id="3" name="Content Placeholder 2"/>
          <p:cNvSpPr>
            <a:spLocks noGrp="1"/>
          </p:cNvSpPr>
          <p:nvPr>
            <p:ph idx="1"/>
          </p:nvPr>
        </p:nvSpPr>
        <p:spPr/>
        <p:txBody>
          <a:bodyPr/>
          <a:lstStyle/>
          <a:p>
            <a:r>
              <a:rPr lang="en-US" dirty="0"/>
              <a:t>Because applications have many parameters it is important to use a stopping rule to avoid over-fitting</a:t>
            </a:r>
          </a:p>
          <a:p>
            <a:r>
              <a:rPr lang="en-US" dirty="0"/>
              <a:t>We calculate results for the validation set at the same time as the training set.</a:t>
            </a:r>
          </a:p>
          <a:p>
            <a:r>
              <a:rPr lang="en-US" dirty="0"/>
              <a:t>When the results for the validation set start to get worse we stop</a:t>
            </a:r>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19</a:t>
            </a:fld>
            <a:endParaRPr lang="en-CA"/>
          </a:p>
        </p:txBody>
      </p:sp>
    </p:spTree>
    <p:extLst>
      <p:ext uri="{BB962C8B-B14F-4D97-AF65-F5344CB8AC3E}">
        <p14:creationId xmlns:p14="http://schemas.microsoft.com/office/powerpoint/2010/main" val="2037011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Simple ANN (Artificial Neural Network), Figure 6.1</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a:t>
            </a:fld>
            <a:endParaRPr lang="en-CA"/>
          </a:p>
        </p:txBody>
      </p:sp>
      <p:pic>
        <p:nvPicPr>
          <p:cNvPr id="6" name="Content Placeholder 5"/>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2567192"/>
            <a:ext cx="7772400" cy="2806024"/>
          </a:xfrm>
          <a:prstGeom prst="rect">
            <a:avLst/>
          </a:prstGeom>
          <a:noFill/>
          <a:ln>
            <a:noFill/>
          </a:ln>
        </p:spPr>
      </p:pic>
    </p:spTree>
    <p:extLst>
      <p:ext uri="{BB962C8B-B14F-4D97-AF65-F5344CB8AC3E}">
        <p14:creationId xmlns:p14="http://schemas.microsoft.com/office/powerpoint/2010/main" val="2182583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Black-Scholes-Merton Application</a:t>
            </a:r>
            <a:endParaRPr lang="en-CA" dirty="0"/>
          </a:p>
        </p:txBody>
      </p:sp>
      <p:sp>
        <p:nvSpPr>
          <p:cNvPr id="3" name="Content Placeholder 2"/>
          <p:cNvSpPr>
            <a:spLocks noGrp="1"/>
          </p:cNvSpPr>
          <p:nvPr>
            <p:ph idx="1"/>
          </p:nvPr>
        </p:nvSpPr>
        <p:spPr/>
        <p:txBody>
          <a:bodyPr/>
          <a:lstStyle/>
          <a:p>
            <a:r>
              <a:rPr lang="en-US" dirty="0"/>
              <a:t>We generated 10,000 call option prices using the Black-Scholes-Merton model and then added a normally distributed error of 0.15 to the price.</a:t>
            </a:r>
          </a:p>
          <a:p>
            <a:r>
              <a:rPr lang="en-US" dirty="0"/>
              <a:t>The parameters were sampled randomly from uniform distributions</a:t>
            </a:r>
          </a:p>
          <a:p>
            <a:r>
              <a:rPr lang="en-US" dirty="0"/>
              <a:t>The model had three hidden layers and 20 neurons per layer</a:t>
            </a:r>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20</a:t>
            </a:fld>
            <a:endParaRPr lang="en-CA"/>
          </a:p>
        </p:txBody>
      </p:sp>
    </p:spTree>
    <p:extLst>
      <p:ext uri="{BB962C8B-B14F-4D97-AF65-F5344CB8AC3E}">
        <p14:creationId xmlns:p14="http://schemas.microsoft.com/office/powerpoint/2010/main" val="2395991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set and validation set </a:t>
            </a:r>
            <a:r>
              <a:rPr lang="en-US" dirty="0" err="1"/>
              <a:t>mse</a:t>
            </a:r>
            <a:r>
              <a:rPr lang="en-US" dirty="0"/>
              <a:t> as the epochs of training is increased</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21</a:t>
            </a:fld>
            <a:endParaRPr lang="en-CA"/>
          </a:p>
        </p:txBody>
      </p:sp>
      <p:sp>
        <p:nvSpPr>
          <p:cNvPr id="3" name="Content Placeholder 2"/>
          <p:cNvSpPr>
            <a:spLocks noGrp="1"/>
          </p:cNvSpPr>
          <p:nvPr>
            <p:ph idx="1"/>
          </p:nvPr>
        </p:nvSpPr>
        <p:spPr/>
        <p:txBody>
          <a:bodyPr/>
          <a:lstStyle/>
          <a:p>
            <a:pPr marL="0" indent="0">
              <a:buNone/>
            </a:pPr>
            <a:r>
              <a:rPr lang="en-US" dirty="0"/>
              <a:t> </a:t>
            </a:r>
            <a:endParaRPr lang="en-CA" dirty="0"/>
          </a:p>
        </p:txBody>
      </p:sp>
      <p:pic>
        <p:nvPicPr>
          <p:cNvPr id="6" name="Picture 5">
            <a:extLst>
              <a:ext uri="{FF2B5EF4-FFF2-40B4-BE49-F238E27FC236}">
                <a16:creationId xmlns:a16="http://schemas.microsoft.com/office/drawing/2014/main" id="{0C6E9E6D-B7F1-4643-AB20-C570D6330729}"/>
              </a:ext>
            </a:extLst>
          </p:cNvPr>
          <p:cNvPicPr>
            <a:picLocks noChangeAspect="1"/>
          </p:cNvPicPr>
          <p:nvPr/>
        </p:nvPicPr>
        <p:blipFill>
          <a:blip r:embed="rId2"/>
          <a:stretch>
            <a:fillRect/>
          </a:stretch>
        </p:blipFill>
        <p:spPr>
          <a:xfrm>
            <a:off x="532244" y="2197237"/>
            <a:ext cx="7126842" cy="4279763"/>
          </a:xfrm>
          <a:prstGeom prst="rect">
            <a:avLst/>
          </a:prstGeom>
        </p:spPr>
      </p:pic>
    </p:spTree>
    <p:extLst>
      <p:ext uri="{BB962C8B-B14F-4D97-AF65-F5344CB8AC3E}">
        <p14:creationId xmlns:p14="http://schemas.microsoft.com/office/powerpoint/2010/main" val="186705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Smoothed </a:t>
            </a:r>
            <a:r>
              <a:rPr lang="en-US" dirty="0" err="1"/>
              <a:t>mse</a:t>
            </a:r>
            <a:r>
              <a:rPr lang="en-US" dirty="0"/>
              <a:t> (Moving Average over 50 epochs) Stop after 2575 epochs</a:t>
            </a:r>
            <a:endParaRPr lang="en-CA" dirty="0"/>
          </a:p>
        </p:txBody>
      </p:sp>
      <p:sp>
        <p:nvSpPr>
          <p:cNvPr id="3" name="Content Placeholder 2"/>
          <p:cNvSpPr>
            <a:spLocks noGrp="1"/>
          </p:cNvSpPr>
          <p:nvPr>
            <p:ph idx="1"/>
          </p:nvPr>
        </p:nvSpPr>
        <p:spPr/>
        <p:txBody>
          <a:bodyPr/>
          <a:lstStyle/>
          <a:p>
            <a:pPr marL="0" indent="0">
              <a:buNone/>
            </a:pPr>
            <a:r>
              <a:rPr lang="en-US" dirty="0"/>
              <a:t> </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22</a:t>
            </a:fld>
            <a:endParaRPr lang="en-CA"/>
          </a:p>
        </p:txBody>
      </p:sp>
      <p:pic>
        <p:nvPicPr>
          <p:cNvPr id="6" name="Picture 5">
            <a:extLst>
              <a:ext uri="{FF2B5EF4-FFF2-40B4-BE49-F238E27FC236}">
                <a16:creationId xmlns:a16="http://schemas.microsoft.com/office/drawing/2014/main" id="{67A8CAC6-4F4C-4B28-A1CA-A6488825D0F0}"/>
              </a:ext>
            </a:extLst>
          </p:cNvPr>
          <p:cNvPicPr>
            <a:picLocks noChangeAspect="1"/>
          </p:cNvPicPr>
          <p:nvPr/>
        </p:nvPicPr>
        <p:blipFill>
          <a:blip r:embed="rId2"/>
          <a:stretch>
            <a:fillRect/>
          </a:stretch>
        </p:blipFill>
        <p:spPr>
          <a:xfrm>
            <a:off x="851575" y="2122924"/>
            <a:ext cx="6626926" cy="4005419"/>
          </a:xfrm>
          <a:prstGeom prst="rect">
            <a:avLst/>
          </a:prstGeom>
        </p:spPr>
      </p:pic>
    </p:spTree>
    <p:extLst>
      <p:ext uri="{BB962C8B-B14F-4D97-AF65-F5344CB8AC3E}">
        <p14:creationId xmlns:p14="http://schemas.microsoft.com/office/powerpoint/2010/main" val="1276584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endParaRPr lang="en-CA" dirty="0"/>
          </a:p>
        </p:txBody>
      </p:sp>
      <p:sp>
        <p:nvSpPr>
          <p:cNvPr id="3" name="Content Placeholder 2"/>
          <p:cNvSpPr>
            <a:spLocks noGrp="1"/>
          </p:cNvSpPr>
          <p:nvPr>
            <p:ph idx="1"/>
          </p:nvPr>
        </p:nvSpPr>
        <p:spPr/>
        <p:txBody>
          <a:bodyPr/>
          <a:lstStyle/>
          <a:p>
            <a:r>
              <a:rPr lang="en-US" dirty="0"/>
              <a:t>With only 10,000 observations the neural network imitated the Black-Scholes-Merton model well</a:t>
            </a:r>
          </a:p>
          <a:p>
            <a:r>
              <a:rPr lang="en-US" dirty="0"/>
              <a:t>It eliminated much of the random noise we added to the BSM prices.</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23</a:t>
            </a:fld>
            <a:endParaRPr lang="en-CA"/>
          </a:p>
        </p:txBody>
      </p:sp>
    </p:spTree>
    <p:extLst>
      <p:ext uri="{BB962C8B-B14F-4D97-AF65-F5344CB8AC3E}">
        <p14:creationId xmlns:p14="http://schemas.microsoft.com/office/powerpoint/2010/main" val="417948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Using a similar idea to value exotic derivatives</a:t>
            </a:r>
          </a:p>
        </p:txBody>
      </p:sp>
      <p:sp>
        <p:nvSpPr>
          <p:cNvPr id="3" name="Content Placeholder 2"/>
          <p:cNvSpPr>
            <a:spLocks noGrp="1"/>
          </p:cNvSpPr>
          <p:nvPr>
            <p:ph idx="1"/>
          </p:nvPr>
        </p:nvSpPr>
        <p:spPr/>
        <p:txBody>
          <a:bodyPr/>
          <a:lstStyle/>
          <a:p>
            <a:r>
              <a:rPr lang="en-CA" dirty="0"/>
              <a:t>Some “exotic” derivatives are valued using Monte Carlo simulation which is slow</a:t>
            </a:r>
          </a:p>
          <a:p>
            <a:r>
              <a:rPr lang="en-US" dirty="0"/>
              <a:t>Neural networks can be used as follows:</a:t>
            </a:r>
          </a:p>
          <a:p>
            <a:pPr lvl="1"/>
            <a:r>
              <a:rPr lang="en-US" dirty="0"/>
              <a:t>Do </a:t>
            </a:r>
            <a:r>
              <a:rPr lang="en-CA" dirty="0"/>
              <a:t>an initial analysis to generate a large amount of data relating prices to input variables</a:t>
            </a:r>
          </a:p>
          <a:p>
            <a:pPr lvl="1"/>
            <a:r>
              <a:rPr lang="en-US" dirty="0"/>
              <a:t>Construct a neural network to replicate prices</a:t>
            </a:r>
          </a:p>
          <a:p>
            <a:pPr lvl="1"/>
            <a:r>
              <a:rPr lang="en-US" dirty="0"/>
              <a:t>Obtain fast pricing by working forward through network</a:t>
            </a:r>
          </a:p>
          <a:p>
            <a:r>
              <a:rPr lang="en-US" dirty="0"/>
              <a:t>Useful for scenario analysis</a:t>
            </a:r>
            <a:endParaRPr lang="en-CA" sz="20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24</a:t>
            </a:fld>
            <a:endParaRPr lang="en-CA"/>
          </a:p>
        </p:txBody>
      </p:sp>
    </p:spTree>
    <p:extLst>
      <p:ext uri="{BB962C8B-B14F-4D97-AF65-F5344CB8AC3E}">
        <p14:creationId xmlns:p14="http://schemas.microsoft.com/office/powerpoint/2010/main" val="3703978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a:t>
            </a:r>
            <a:r>
              <a:rPr lang="en-US"/>
              <a:t>Application of </a:t>
            </a:r>
            <a:r>
              <a:rPr lang="en-US" dirty="0"/>
              <a:t>ANN: </a:t>
            </a:r>
            <a:r>
              <a:rPr lang="en-US"/>
              <a:t>Understanding implied </a:t>
            </a:r>
            <a:r>
              <a:rPr lang="en-US" dirty="0"/>
              <a:t>volatilities</a:t>
            </a:r>
            <a:endParaRPr lang="en-CA" dirty="0"/>
          </a:p>
        </p:txBody>
      </p:sp>
      <p:sp>
        <p:nvSpPr>
          <p:cNvPr id="3" name="Content Placeholder 2"/>
          <p:cNvSpPr>
            <a:spLocks noGrp="1"/>
          </p:cNvSpPr>
          <p:nvPr>
            <p:ph idx="1"/>
          </p:nvPr>
        </p:nvSpPr>
        <p:spPr>
          <a:xfrm>
            <a:off x="217240" y="2347949"/>
            <a:ext cx="8926760" cy="3625776"/>
          </a:xfrm>
        </p:spPr>
        <p:txBody>
          <a:bodyPr/>
          <a:lstStyle/>
          <a:p>
            <a:pPr marL="0" indent="0">
              <a:buNone/>
            </a:pPr>
            <a:endParaRPr lang="en-US" dirty="0">
              <a:ea typeface="Cambria" panose="02040503050406030204" pitchFamily="18" charset="0"/>
            </a:endParaRPr>
          </a:p>
          <a:p>
            <a:r>
              <a:rPr lang="en-US" dirty="0">
                <a:ea typeface="Cambria" panose="02040503050406030204" pitchFamily="18" charset="0"/>
              </a:rPr>
              <a:t>The implied volatility of an option is the volatility that, when substituted into Black-Scholes-Merton formula, gives the price of the option in the market</a:t>
            </a:r>
            <a:endParaRPr lang="en-CA" dirty="0">
              <a:ea typeface="Cambria" panose="02040503050406030204" pitchFamily="18" charset="0"/>
            </a:endParaRP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25</a:t>
            </a:fld>
            <a:endParaRPr lang="en-CA"/>
          </a:p>
        </p:txBody>
      </p:sp>
    </p:spTree>
    <p:extLst>
      <p:ext uri="{BB962C8B-B14F-4D97-AF65-F5344CB8AC3E}">
        <p14:creationId xmlns:p14="http://schemas.microsoft.com/office/powerpoint/2010/main" val="1840551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Implied volatilities </a:t>
            </a:r>
            <a:r>
              <a:rPr lang="en-US" sz="2400"/>
              <a:t>continued</a:t>
            </a:r>
            <a:endParaRPr lang="en-CA" sz="2400"/>
          </a:p>
        </p:txBody>
      </p:sp>
      <p:sp>
        <p:nvSpPr>
          <p:cNvPr id="3" name="Content Placeholder 2"/>
          <p:cNvSpPr>
            <a:spLocks noGrp="1"/>
          </p:cNvSpPr>
          <p:nvPr>
            <p:ph idx="1"/>
          </p:nvPr>
        </p:nvSpPr>
        <p:spPr/>
        <p:txBody>
          <a:bodyPr/>
          <a:lstStyle/>
          <a:p>
            <a:r>
              <a:rPr lang="en-US" dirty="0"/>
              <a:t>If Black-Scholes-Merton was used for pricing, all options on an asset would have the same implied volatility</a:t>
            </a:r>
          </a:p>
          <a:p>
            <a:r>
              <a:rPr lang="en-US" dirty="0"/>
              <a:t>In fact, there is quite a variation in implied volatilities</a:t>
            </a:r>
          </a:p>
          <a:p>
            <a:r>
              <a:rPr lang="en-US" dirty="0"/>
              <a:t>Nevertheless implied volatilities are used to communicate prices and it is therefore important for traders to monitor implied volatilities</a:t>
            </a:r>
          </a:p>
          <a:p>
            <a:r>
              <a:rPr lang="en-US" dirty="0"/>
              <a:t>The volatility surface shows implied volatilities as a function of</a:t>
            </a:r>
          </a:p>
          <a:p>
            <a:pPr lvl="1"/>
            <a:r>
              <a:rPr lang="en-US" dirty="0"/>
              <a:t>Moneyness or how likely the option is to be exercised (Traders measure this by the delta, the sensitivity of the option to the underlying asset’s price)</a:t>
            </a:r>
          </a:p>
          <a:p>
            <a:pPr lvl="1"/>
            <a:r>
              <a:rPr lang="en-US" dirty="0"/>
              <a:t>Time to maturity, </a:t>
            </a:r>
            <a:r>
              <a:rPr lang="en-US" i="1" dirty="0">
                <a:latin typeface="Cambria" panose="02040503050406030204" pitchFamily="18" charset="0"/>
                <a:ea typeface="Cambria" panose="02040503050406030204" pitchFamily="18" charset="0"/>
              </a:rPr>
              <a:t>T</a:t>
            </a:r>
            <a:endParaRPr lang="en-CA" i="1" dirty="0">
              <a:latin typeface="Cambria" panose="02040503050406030204" pitchFamily="18" charset="0"/>
              <a:ea typeface="Cambria" panose="02040503050406030204" pitchFamily="18" charset="0"/>
            </a:endParaRP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26</a:t>
            </a:fld>
            <a:endParaRPr lang="en-CA"/>
          </a:p>
        </p:txBody>
      </p:sp>
    </p:spTree>
    <p:extLst>
      <p:ext uri="{BB962C8B-B14F-4D97-AF65-F5344CB8AC3E}">
        <p14:creationId xmlns:p14="http://schemas.microsoft.com/office/powerpoint/2010/main" val="25334431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Volatility Surfaces for S&amp;P 500</a:t>
            </a:r>
            <a:br>
              <a:rPr lang="en-US"/>
            </a:br>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27</a:t>
            </a:fld>
            <a:endParaRPr lang="en-CA"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5497" y="1467858"/>
            <a:ext cx="4453502" cy="3769322"/>
          </a:xfrm>
          <a:prstGeom prst="rect">
            <a:avLst/>
          </a:prstGeom>
        </p:spPr>
      </p:pic>
      <p:sp>
        <p:nvSpPr>
          <p:cNvPr id="9" name="TextBox 8"/>
          <p:cNvSpPr txBox="1"/>
          <p:nvPr/>
        </p:nvSpPr>
        <p:spPr>
          <a:xfrm>
            <a:off x="1832362" y="5558124"/>
            <a:ext cx="2304256" cy="369332"/>
          </a:xfrm>
          <a:prstGeom prst="rect">
            <a:avLst/>
          </a:prstGeom>
          <a:noFill/>
        </p:spPr>
        <p:txBody>
          <a:bodyPr wrap="square" rtlCol="0">
            <a:spAutoFit/>
          </a:bodyPr>
          <a:lstStyle/>
          <a:p>
            <a:r>
              <a:rPr lang="en-US"/>
              <a:t>Jan 31, 2019</a:t>
            </a:r>
            <a:endParaRPr lang="en-CA"/>
          </a:p>
        </p:txBody>
      </p:sp>
      <p:sp>
        <p:nvSpPr>
          <p:cNvPr id="10" name="TextBox 9"/>
          <p:cNvSpPr txBox="1"/>
          <p:nvPr/>
        </p:nvSpPr>
        <p:spPr>
          <a:xfrm>
            <a:off x="5652120" y="5558124"/>
            <a:ext cx="1944216" cy="369332"/>
          </a:xfrm>
          <a:prstGeom prst="rect">
            <a:avLst/>
          </a:prstGeom>
          <a:noFill/>
        </p:spPr>
        <p:txBody>
          <a:bodyPr wrap="square" rtlCol="0">
            <a:spAutoFit/>
          </a:bodyPr>
          <a:lstStyle/>
          <a:p>
            <a:r>
              <a:rPr lang="en-US"/>
              <a:t>June 25, 2019</a:t>
            </a:r>
            <a:endParaRPr lang="en-CA"/>
          </a:p>
        </p:txBody>
      </p:sp>
      <p:pic>
        <p:nvPicPr>
          <p:cNvPr id="16" name="Picture 15"/>
          <p:cNvPicPr>
            <a:picLocks noChangeAspect="1"/>
          </p:cNvPicPr>
          <p:nvPr/>
        </p:nvPicPr>
        <p:blipFill>
          <a:blip r:embed="rId3"/>
          <a:stretch>
            <a:fillRect/>
          </a:stretch>
        </p:blipFill>
        <p:spPr>
          <a:xfrm>
            <a:off x="899592" y="1651905"/>
            <a:ext cx="3542931" cy="3830019"/>
          </a:xfrm>
          <a:prstGeom prst="rect">
            <a:avLst/>
          </a:prstGeom>
        </p:spPr>
      </p:pic>
    </p:spTree>
    <p:extLst>
      <p:ext uri="{BB962C8B-B14F-4D97-AF65-F5344CB8AC3E}">
        <p14:creationId xmlns:p14="http://schemas.microsoft.com/office/powerpoint/2010/main" val="3419151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Understanding Volatility Surface Movements</a:t>
            </a:r>
            <a:endParaRPr lang="en-CA"/>
          </a:p>
        </p:txBody>
      </p:sp>
      <p:sp>
        <p:nvSpPr>
          <p:cNvPr id="3" name="Content Placeholder 2"/>
          <p:cNvSpPr>
            <a:spLocks noGrp="1"/>
          </p:cNvSpPr>
          <p:nvPr>
            <p:ph idx="1"/>
          </p:nvPr>
        </p:nvSpPr>
        <p:spPr/>
        <p:txBody>
          <a:bodyPr/>
          <a:lstStyle/>
          <a:p>
            <a:r>
              <a:rPr lang="en-US" dirty="0"/>
              <a:t>To understand volatility surface movements we used data on S&amp;P 500 call options to construct a neural network</a:t>
            </a:r>
          </a:p>
          <a:p>
            <a:r>
              <a:rPr lang="en-US" dirty="0"/>
              <a:t>Input layer:</a:t>
            </a:r>
          </a:p>
          <a:p>
            <a:pPr lvl="1"/>
            <a:r>
              <a:rPr lang="en-US" dirty="0"/>
              <a:t>Daily asset price return</a:t>
            </a:r>
          </a:p>
          <a:p>
            <a:pPr lvl="1"/>
            <a:r>
              <a:rPr lang="en-US" dirty="0" err="1"/>
              <a:t>Moneyness</a:t>
            </a:r>
            <a:r>
              <a:rPr lang="en-US" dirty="0"/>
              <a:t> (measured by delta)</a:t>
            </a:r>
          </a:p>
          <a:p>
            <a:pPr lvl="1"/>
            <a:r>
              <a:rPr lang="en-US" dirty="0"/>
              <a:t>Time to maturity</a:t>
            </a:r>
          </a:p>
          <a:p>
            <a:r>
              <a:rPr lang="en-US" dirty="0"/>
              <a:t>Output layer:</a:t>
            </a:r>
          </a:p>
          <a:p>
            <a:pPr lvl="1"/>
            <a:r>
              <a:rPr lang="en-US" dirty="0"/>
              <a:t>Change in implied volatility</a:t>
            </a:r>
          </a:p>
          <a:p>
            <a:pPr marL="342900" lvl="1" indent="0">
              <a:buNone/>
            </a:pPr>
            <a:endParaRPr lang="en-US"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28</a:t>
            </a:fld>
            <a:endParaRPr lang="en-CA"/>
          </a:p>
        </p:txBody>
      </p:sp>
    </p:spTree>
    <p:extLst>
      <p:ext uri="{BB962C8B-B14F-4D97-AF65-F5344CB8AC3E}">
        <p14:creationId xmlns:p14="http://schemas.microsoft.com/office/powerpoint/2010/main" val="4005273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Details</a:t>
            </a:r>
            <a:endParaRPr lang="en-CA"/>
          </a:p>
        </p:txBody>
      </p:sp>
      <p:sp>
        <p:nvSpPr>
          <p:cNvPr id="3" name="Content Placeholder 2"/>
          <p:cNvSpPr>
            <a:spLocks noGrp="1"/>
          </p:cNvSpPr>
          <p:nvPr>
            <p:ph idx="1"/>
          </p:nvPr>
        </p:nvSpPr>
        <p:spPr/>
        <p:txBody>
          <a:bodyPr/>
          <a:lstStyle/>
          <a:p>
            <a:r>
              <a:rPr lang="en-US" dirty="0"/>
              <a:t>3 hidden layers</a:t>
            </a:r>
          </a:p>
          <a:p>
            <a:r>
              <a:rPr lang="en-US" dirty="0"/>
              <a:t>20 neurons per layer</a:t>
            </a:r>
          </a:p>
          <a:p>
            <a:r>
              <a:rPr lang="en-US" dirty="0"/>
              <a:t>Observations from 2014-2019</a:t>
            </a:r>
          </a:p>
          <a:p>
            <a:r>
              <a:rPr lang="en-US" dirty="0"/>
              <a:t>Randomly sampled 100 options per day</a:t>
            </a:r>
          </a:p>
          <a:p>
            <a:r>
              <a:rPr lang="en-US" dirty="0"/>
              <a:t>125,700 options in total</a:t>
            </a:r>
          </a:p>
          <a:p>
            <a:r>
              <a:rPr lang="en-US" dirty="0"/>
              <a:t>60% for training set</a:t>
            </a:r>
          </a:p>
          <a:p>
            <a:r>
              <a:rPr lang="en-US" dirty="0"/>
              <a:t>20% for validation set</a:t>
            </a:r>
          </a:p>
          <a:p>
            <a:r>
              <a:rPr lang="en-US" dirty="0"/>
              <a:t>20% for test set</a:t>
            </a:r>
          </a:p>
          <a:p>
            <a:r>
              <a:rPr lang="en-US"/>
              <a:t>Z-score scaling</a:t>
            </a:r>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29</a:t>
            </a:fld>
            <a:endParaRPr lang="en-CA"/>
          </a:p>
        </p:txBody>
      </p:sp>
    </p:spTree>
    <p:extLst>
      <p:ext uri="{BB962C8B-B14F-4D97-AF65-F5344CB8AC3E}">
        <p14:creationId xmlns:p14="http://schemas.microsoft.com/office/powerpoint/2010/main" val="440761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Activation Functions</a:t>
            </a:r>
            <a:endParaRPr lang="en-CA" dirty="0"/>
          </a:p>
        </p:txBody>
      </p:sp>
      <p:sp>
        <p:nvSpPr>
          <p:cNvPr id="3" name="Content Placeholder 2"/>
          <p:cNvSpPr>
            <a:spLocks noGrp="1"/>
          </p:cNvSpPr>
          <p:nvPr>
            <p:ph idx="1"/>
          </p:nvPr>
        </p:nvSpPr>
        <p:spPr/>
        <p:txBody>
          <a:bodyPr/>
          <a:lstStyle/>
          <a:p>
            <a:r>
              <a:rPr lang="en-US" i="1" dirty="0">
                <a:latin typeface="+mj-lt"/>
              </a:rPr>
              <a:t>H</a:t>
            </a:r>
            <a:r>
              <a:rPr lang="en-US" dirty="0"/>
              <a:t> is not related directly to the features</a:t>
            </a:r>
          </a:p>
          <a:p>
            <a:r>
              <a:rPr lang="en-US" dirty="0"/>
              <a:t>There is a hidden layer with neurons</a:t>
            </a:r>
          </a:p>
          <a:p>
            <a:r>
              <a:rPr lang="en-US" i="1" dirty="0">
                <a:latin typeface="+mj-lt"/>
              </a:rPr>
              <a:t>H</a:t>
            </a:r>
            <a:r>
              <a:rPr lang="en-US" dirty="0"/>
              <a:t> is related to the </a:t>
            </a:r>
            <a:r>
              <a:rPr lang="en-US" i="1" dirty="0" err="1">
                <a:latin typeface="Cambria" panose="02040503050406030204" pitchFamily="18" charset="0"/>
              </a:rPr>
              <a:t>V</a:t>
            </a:r>
            <a:r>
              <a:rPr lang="en-US" i="1" baseline="-25000" dirty="0" err="1">
                <a:latin typeface="Cambria" panose="02040503050406030204" pitchFamily="18" charset="0"/>
              </a:rPr>
              <a:t>k</a:t>
            </a:r>
            <a:endParaRPr lang="en-US" i="1" baseline="-25000" dirty="0">
              <a:latin typeface="Cambria" panose="02040503050406030204" pitchFamily="18" charset="0"/>
            </a:endParaRPr>
          </a:p>
          <a:p>
            <a:r>
              <a:rPr lang="en-US" dirty="0"/>
              <a:t>The </a:t>
            </a:r>
            <a:r>
              <a:rPr lang="en-US" i="1" dirty="0" err="1">
                <a:latin typeface="Cambria" panose="02040503050406030204" pitchFamily="18" charset="0"/>
              </a:rPr>
              <a:t>V</a:t>
            </a:r>
            <a:r>
              <a:rPr lang="en-US" i="1" baseline="-25000" dirty="0" err="1">
                <a:latin typeface="Cambria" panose="02040503050406030204" pitchFamily="18" charset="0"/>
              </a:rPr>
              <a:t>k</a:t>
            </a:r>
            <a:r>
              <a:rPr lang="en-US" dirty="0"/>
              <a:t> are related to the features</a:t>
            </a:r>
          </a:p>
          <a:p>
            <a:r>
              <a:rPr lang="en-US" dirty="0"/>
              <a:t>Activation functions define the relationships</a:t>
            </a:r>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a:t>
            </a:fld>
            <a:endParaRPr lang="en-CA"/>
          </a:p>
        </p:txBody>
      </p:sp>
    </p:spTree>
    <p:extLst>
      <p:ext uri="{BB962C8B-B14F-4D97-AF65-F5344CB8AC3E}">
        <p14:creationId xmlns:p14="http://schemas.microsoft.com/office/powerpoint/2010/main" val="3352255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Sample of raw data</a:t>
            </a:r>
            <a:endParaRPr lang="en-CA"/>
          </a:p>
        </p:txBody>
      </p:sp>
      <p:sp>
        <p:nvSpPr>
          <p:cNvPr id="3" name="Content Placeholder 2"/>
          <p:cNvSpPr>
            <a:spLocks noGrp="1"/>
          </p:cNvSpPr>
          <p:nvPr>
            <p:ph idx="1"/>
          </p:nvPr>
        </p:nvSpPr>
        <p:spPr/>
        <p:txBody>
          <a:bodyPr/>
          <a:lstStyle/>
          <a:p>
            <a:pPr marL="0" indent="0">
              <a:buNone/>
            </a:pPr>
            <a:r>
              <a:rPr lang="en-US" dirty="0"/>
              <a:t> </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30</a:t>
            </a:fld>
            <a:endParaRPr lang="en-CA"/>
          </a:p>
        </p:txBody>
      </p:sp>
      <p:graphicFrame>
        <p:nvGraphicFramePr>
          <p:cNvPr id="6" name="Object 5"/>
          <p:cNvGraphicFramePr>
            <a:graphicFrameLocks noChangeAspect="1"/>
          </p:cNvGraphicFramePr>
          <p:nvPr/>
        </p:nvGraphicFramePr>
        <p:xfrm>
          <a:off x="539553" y="2111672"/>
          <a:ext cx="7272808" cy="1972133"/>
        </p:xfrm>
        <a:graphic>
          <a:graphicData uri="http://schemas.openxmlformats.org/presentationml/2006/ole">
            <mc:AlternateContent xmlns:mc="http://schemas.openxmlformats.org/markup-compatibility/2006">
              <mc:Choice xmlns:v="urn:schemas-microsoft-com:vml" Requires="v">
                <p:oleObj name="Document" r:id="rId3" imgW="4749475" imgH="1287763" progId="Word.Document.12">
                  <p:embed/>
                </p:oleObj>
              </mc:Choice>
              <mc:Fallback>
                <p:oleObj name="Document" r:id="rId3" imgW="4749475" imgH="1287763" progId="Word.Document.12">
                  <p:embed/>
                  <p:pic>
                    <p:nvPicPr>
                      <p:cNvPr id="6" name="Object 5"/>
                      <p:cNvPicPr/>
                      <p:nvPr/>
                    </p:nvPicPr>
                    <p:blipFill>
                      <a:blip r:embed="rId4"/>
                      <a:stretch>
                        <a:fillRect/>
                      </a:stretch>
                    </p:blipFill>
                    <p:spPr>
                      <a:xfrm>
                        <a:off x="539553" y="2111672"/>
                        <a:ext cx="7272808" cy="1972133"/>
                      </a:xfrm>
                      <a:prstGeom prst="rect">
                        <a:avLst/>
                      </a:prstGeom>
                    </p:spPr>
                  </p:pic>
                </p:oleObj>
              </mc:Fallback>
            </mc:AlternateContent>
          </a:graphicData>
        </a:graphic>
      </p:graphicFrame>
      <p:sp>
        <p:nvSpPr>
          <p:cNvPr id="7" name="TextBox 6"/>
          <p:cNvSpPr txBox="1"/>
          <p:nvPr/>
        </p:nvSpPr>
        <p:spPr>
          <a:xfrm>
            <a:off x="827584" y="4083805"/>
            <a:ext cx="1656184" cy="369332"/>
          </a:xfrm>
          <a:prstGeom prst="rect">
            <a:avLst/>
          </a:prstGeom>
          <a:noFill/>
        </p:spPr>
        <p:txBody>
          <a:bodyPr wrap="square" rtlCol="0">
            <a:spAutoFit/>
          </a:bodyPr>
          <a:lstStyle/>
          <a:p>
            <a:r>
              <a:rPr lang="en-US"/>
              <a:t>After scaling:</a:t>
            </a:r>
            <a:endParaRPr lang="en-CA"/>
          </a:p>
        </p:txBody>
      </p:sp>
      <p:graphicFrame>
        <p:nvGraphicFramePr>
          <p:cNvPr id="8" name="Object 7"/>
          <p:cNvGraphicFramePr>
            <a:graphicFrameLocks noChangeAspect="1"/>
          </p:cNvGraphicFramePr>
          <p:nvPr>
            <p:extLst>
              <p:ext uri="{D42A27DB-BD31-4B8C-83A1-F6EECF244321}">
                <p14:modId xmlns:p14="http://schemas.microsoft.com/office/powerpoint/2010/main" val="2998209025"/>
              </p:ext>
            </p:extLst>
          </p:nvPr>
        </p:nvGraphicFramePr>
        <p:xfrm>
          <a:off x="674688" y="4765675"/>
          <a:ext cx="9156700" cy="1759669"/>
        </p:xfrm>
        <a:graphic>
          <a:graphicData uri="http://schemas.openxmlformats.org/presentationml/2006/ole">
            <mc:AlternateContent xmlns:mc="http://schemas.openxmlformats.org/markup-compatibility/2006">
              <mc:Choice xmlns:v="urn:schemas-microsoft-com:vml" Requires="v">
                <p:oleObj name="Document" r:id="rId5" imgW="5949456" imgH="1261490" progId="Word.Document.12">
                  <p:embed/>
                </p:oleObj>
              </mc:Choice>
              <mc:Fallback>
                <p:oleObj name="Document" r:id="rId5" imgW="5949456" imgH="1261490" progId="Word.Document.12">
                  <p:embed/>
                  <p:pic>
                    <p:nvPicPr>
                      <p:cNvPr id="8" name="Object 7"/>
                      <p:cNvPicPr/>
                      <p:nvPr/>
                    </p:nvPicPr>
                    <p:blipFill>
                      <a:blip r:embed="rId6"/>
                      <a:stretch>
                        <a:fillRect/>
                      </a:stretch>
                    </p:blipFill>
                    <p:spPr>
                      <a:xfrm>
                        <a:off x="674688" y="4765675"/>
                        <a:ext cx="9156700" cy="1759669"/>
                      </a:xfrm>
                      <a:prstGeom prst="rect">
                        <a:avLst/>
                      </a:prstGeom>
                    </p:spPr>
                  </p:pic>
                </p:oleObj>
              </mc:Fallback>
            </mc:AlternateContent>
          </a:graphicData>
        </a:graphic>
      </p:graphicFrame>
    </p:spTree>
    <p:extLst>
      <p:ext uri="{BB962C8B-B14F-4D97-AF65-F5344CB8AC3E}">
        <p14:creationId xmlns:p14="http://schemas.microsoft.com/office/powerpoint/2010/main" val="371236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Mean Squared Error </a:t>
            </a:r>
            <a:r>
              <a:rPr lang="en-US" sz="2400"/>
              <a:t>(Training stopped after 5,826 epochs)</a:t>
            </a:r>
            <a:endParaRPr lang="en-CA" sz="2400"/>
          </a:p>
        </p:txBody>
      </p:sp>
      <p:sp>
        <p:nvSpPr>
          <p:cNvPr id="3" name="Content Placeholder 2"/>
          <p:cNvSpPr>
            <a:spLocks noGrp="1"/>
          </p:cNvSpPr>
          <p:nvPr>
            <p:ph idx="1"/>
          </p:nvPr>
        </p:nvSpPr>
        <p:spPr/>
        <p:txBody>
          <a:bodyPr/>
          <a:lstStyle/>
          <a:p>
            <a:pPr marL="0" indent="0">
              <a:buNone/>
            </a:pPr>
            <a:r>
              <a:rPr lang="en-US"/>
              <a:t> </a:t>
            </a:r>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31</a:t>
            </a:fld>
            <a:endParaRPr lang="en-CA"/>
          </a:p>
        </p:txBody>
      </p:sp>
      <p:pic>
        <p:nvPicPr>
          <p:cNvPr id="6" name="Picture 5"/>
          <p:cNvPicPr>
            <a:picLocks noChangeAspect="1"/>
          </p:cNvPicPr>
          <p:nvPr/>
        </p:nvPicPr>
        <p:blipFill>
          <a:blip r:embed="rId3"/>
          <a:stretch>
            <a:fillRect/>
          </a:stretch>
        </p:blipFill>
        <p:spPr>
          <a:xfrm>
            <a:off x="1043608" y="2276872"/>
            <a:ext cx="6002326" cy="3392280"/>
          </a:xfrm>
          <a:prstGeom prst="rect">
            <a:avLst/>
          </a:prstGeom>
        </p:spPr>
      </p:pic>
    </p:spTree>
    <p:extLst>
      <p:ext uri="{BB962C8B-B14F-4D97-AF65-F5344CB8AC3E}">
        <p14:creationId xmlns:p14="http://schemas.microsoft.com/office/powerpoint/2010/main" val="229809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endParaRPr lang="en-CA" dirty="0"/>
          </a:p>
        </p:txBody>
      </p:sp>
      <p:sp>
        <p:nvSpPr>
          <p:cNvPr id="3" name="Content Placeholder 2"/>
          <p:cNvSpPr>
            <a:spLocks noGrp="1"/>
          </p:cNvSpPr>
          <p:nvPr>
            <p:ph idx="1"/>
          </p:nvPr>
        </p:nvSpPr>
        <p:spPr/>
        <p:txBody>
          <a:bodyPr/>
          <a:lstStyle/>
          <a:p>
            <a:r>
              <a:rPr lang="en-US" dirty="0"/>
              <a:t>Test set gave a modest 14% improvement over a simple analytic model proposed by Hull and White in 2017</a:t>
            </a:r>
          </a:p>
          <a:p>
            <a:r>
              <a:rPr lang="en-US" dirty="0"/>
              <a:t>However, when the VIX index on Day </a:t>
            </a:r>
            <a:r>
              <a:rPr lang="en-US" i="1" dirty="0"/>
              <a:t>t</a:t>
            </a:r>
            <a:r>
              <a:rPr lang="en-US" dirty="0"/>
              <a:t> was used as a feature to predict changes between Day</a:t>
            </a:r>
            <a:r>
              <a:rPr lang="en-US" i="1" dirty="0"/>
              <a:t> t </a:t>
            </a:r>
            <a:r>
              <a:rPr lang="en-US" dirty="0"/>
              <a:t>and Day </a:t>
            </a:r>
            <a:r>
              <a:rPr lang="en-US" i="1" dirty="0"/>
              <a:t>t</a:t>
            </a:r>
            <a:r>
              <a:rPr lang="en-US" dirty="0"/>
              <a:t>+1 there was a considerable improvement</a:t>
            </a:r>
          </a:p>
          <a:p>
            <a:r>
              <a:rPr lang="en-US" dirty="0"/>
              <a:t>The behavior of the volatility surface is different in high and low volatility environments</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32</a:t>
            </a:fld>
            <a:endParaRPr lang="en-CA"/>
          </a:p>
        </p:txBody>
      </p:sp>
    </p:spTree>
    <p:extLst>
      <p:ext uri="{BB962C8B-B14F-4D97-AF65-F5344CB8AC3E}">
        <p14:creationId xmlns:p14="http://schemas.microsoft.com/office/powerpoint/2010/main" val="427685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One possible set of equations for the house price example (13 parameters)</a:t>
            </a:r>
          </a:p>
        </p:txBody>
      </p:sp>
      <p:sp>
        <p:nvSpPr>
          <p:cNvPr id="3" name="Content Placeholder 2"/>
          <p:cNvSpPr>
            <a:spLocks noGrp="1"/>
          </p:cNvSpPr>
          <p:nvPr>
            <p:ph idx="1"/>
          </p:nvPr>
        </p:nvSpPr>
        <p:spPr/>
        <p:txBody>
          <a:bodyPr/>
          <a:lstStyle/>
          <a:p>
            <a:pPr marL="0" indent="0">
              <a:buNone/>
            </a:pPr>
            <a:endParaRPr lang="en-CA"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4</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3225803766"/>
              </p:ext>
            </p:extLst>
          </p:nvPr>
        </p:nvGraphicFramePr>
        <p:xfrm>
          <a:off x="2009775" y="1987897"/>
          <a:ext cx="4575175" cy="3889375"/>
        </p:xfrm>
        <a:graphic>
          <a:graphicData uri="http://schemas.openxmlformats.org/presentationml/2006/ole">
            <mc:AlternateContent xmlns:mc="http://schemas.openxmlformats.org/markup-compatibility/2006">
              <mc:Choice xmlns:v="urn:schemas-microsoft-com:vml" Requires="v">
                <p:oleObj name="Equation" r:id="rId2" imgW="1892160" imgH="1434960" progId="Equation.DSMT4">
                  <p:embed/>
                </p:oleObj>
              </mc:Choice>
              <mc:Fallback>
                <p:oleObj name="Equation" r:id="rId2" imgW="1892160" imgH="1434960" progId="Equation.DSMT4">
                  <p:embed/>
                  <p:pic>
                    <p:nvPicPr>
                      <p:cNvPr id="6" name="Object 5"/>
                      <p:cNvPicPr/>
                      <p:nvPr/>
                    </p:nvPicPr>
                    <p:blipFill>
                      <a:blip r:embed="rId3"/>
                      <a:stretch>
                        <a:fillRect/>
                      </a:stretch>
                    </p:blipFill>
                    <p:spPr>
                      <a:xfrm>
                        <a:off x="2009775" y="1987897"/>
                        <a:ext cx="4575175" cy="3889375"/>
                      </a:xfrm>
                      <a:prstGeom prst="rect">
                        <a:avLst/>
                      </a:prstGeom>
                    </p:spPr>
                  </p:pic>
                </p:oleObj>
              </mc:Fallback>
            </mc:AlternateContent>
          </a:graphicData>
        </a:graphic>
      </p:graphicFrame>
    </p:spTree>
    <p:extLst>
      <p:ext uri="{BB962C8B-B14F-4D97-AF65-F5344CB8AC3E}">
        <p14:creationId xmlns:p14="http://schemas.microsoft.com/office/powerpoint/2010/main" val="3668417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CA" dirty="0"/>
              <a:t>Another Example, 19 parameters (Figure 6.3)</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5</a:t>
            </a:fld>
            <a:endParaRPr lang="en-CA"/>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280160" y="2301100"/>
            <a:ext cx="5588991" cy="2527378"/>
          </a:xfrm>
          <a:prstGeom prst="rect">
            <a:avLst/>
          </a:prstGeom>
          <a:noFill/>
          <a:ln>
            <a:noFill/>
          </a:ln>
        </p:spPr>
      </p:pic>
    </p:spTree>
    <p:extLst>
      <p:ext uri="{BB962C8B-B14F-4D97-AF65-F5344CB8AC3E}">
        <p14:creationId xmlns:p14="http://schemas.microsoft.com/office/powerpoint/2010/main" val="3715662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2C6280D-669A-4BED-BDD5-81740037F1B5}"/>
              </a:ext>
            </a:extLst>
          </p:cNvPr>
          <p:cNvSpPr>
            <a:spLocks noGrp="1"/>
          </p:cNvSpPr>
          <p:nvPr>
            <p:ph type="title"/>
          </p:nvPr>
        </p:nvSpPr>
        <p:spPr/>
        <p:txBody>
          <a:bodyPr/>
          <a:lstStyle/>
          <a:p>
            <a:r>
              <a:rPr lang="en-CA" dirty="0"/>
              <a:t>One possible set of equations for the loan example</a:t>
            </a:r>
          </a:p>
        </p:txBody>
      </p:sp>
      <p:sp>
        <p:nvSpPr>
          <p:cNvPr id="2" name="Footer Placeholder 1">
            <a:extLst>
              <a:ext uri="{FF2B5EF4-FFF2-40B4-BE49-F238E27FC236}">
                <a16:creationId xmlns:a16="http://schemas.microsoft.com/office/drawing/2014/main" id="{129032BC-5EDA-4888-AFA0-6713A37B7D21}"/>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3" name="Slide Number Placeholder 2">
            <a:extLst>
              <a:ext uri="{FF2B5EF4-FFF2-40B4-BE49-F238E27FC236}">
                <a16:creationId xmlns:a16="http://schemas.microsoft.com/office/drawing/2014/main" id="{8967D955-AECA-4FF7-94C4-A79118F0818C}"/>
              </a:ext>
            </a:extLst>
          </p:cNvPr>
          <p:cNvSpPr>
            <a:spLocks noGrp="1"/>
          </p:cNvSpPr>
          <p:nvPr>
            <p:ph type="sldNum" sz="quarter" idx="12"/>
          </p:nvPr>
        </p:nvSpPr>
        <p:spPr/>
        <p:txBody>
          <a:bodyPr/>
          <a:lstStyle/>
          <a:p>
            <a:fld id="{F979D778-5668-409F-BE61-8F31D5437AFC}" type="slidenum">
              <a:rPr lang="en-CA" smtClean="0"/>
              <a:t>6</a:t>
            </a:fld>
            <a:endParaRPr lang="en-CA"/>
          </a:p>
        </p:txBody>
      </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5E5EA6C0-C172-4A2C-A042-53CA7D4777B8}"/>
                  </a:ext>
                </a:extLst>
              </p:cNvPr>
              <p:cNvSpPr txBox="1"/>
              <p:nvPr/>
            </p:nvSpPr>
            <p:spPr>
              <a:xfrm>
                <a:off x="2516323" y="4653136"/>
                <a:ext cx="4111353" cy="792088"/>
              </a:xfrm>
              <a:prstGeom prst="rect">
                <a:avLst/>
              </a:prstGeom>
            </p:spPr>
            <p:txBody>
              <a:bodyPr>
                <a:normAutofit fontScale="92500"/>
              </a:bodyPr>
              <a:lstStyle/>
              <a:p>
                <a:pPr/>
                <a14:m>
                  <m:oMathPara xmlns:m="http://schemas.openxmlformats.org/officeDocument/2006/math">
                    <m:oMathParaPr>
                      <m:jc m:val="left"/>
                    </m:oMathParaPr>
                    <m:oMath xmlns:m="http://schemas.openxmlformats.org/officeDocument/2006/math">
                      <m:r>
                        <a:rPr lang="en-CA" i="1" smtClean="0">
                          <a:solidFill>
                            <a:srgbClr val="000000"/>
                          </a:solidFill>
                          <a:latin typeface="Cambria Math" panose="02040503050406030204" pitchFamily="18" charset="0"/>
                        </a:rPr>
                        <m:t>𝑄</m:t>
                      </m:r>
                      <m:r>
                        <a:rPr lang="en-CA" i="1" smtClean="0">
                          <a:solidFill>
                            <a:srgbClr val="000000"/>
                          </a:solidFill>
                          <a:latin typeface="Cambria Math" panose="02040503050406030204" pitchFamily="18" charset="0"/>
                        </a:rPr>
                        <m:t>=</m:t>
                      </m:r>
                      <m:f>
                        <m:fPr>
                          <m:ctrlPr>
                            <a:rPr lang="en-CA" i="1">
                              <a:solidFill>
                                <a:srgbClr val="000000"/>
                              </a:solidFill>
                              <a:latin typeface="Cambria Math" panose="02040503050406030204" pitchFamily="18" charset="0"/>
                            </a:rPr>
                          </m:ctrlPr>
                        </m:fPr>
                        <m:num>
                          <m:r>
                            <a:rPr lang="en-CA" i="1">
                              <a:solidFill>
                                <a:srgbClr val="000000"/>
                              </a:solidFill>
                              <a:latin typeface="Cambria Math" panose="02040503050406030204" pitchFamily="18" charset="0"/>
                            </a:rPr>
                            <m:t>1</m:t>
                          </m:r>
                        </m:num>
                        <m:den>
                          <m:r>
                            <a:rPr lang="en-CA" i="1">
                              <a:solidFill>
                                <a:srgbClr val="000000"/>
                              </a:solidFill>
                              <a:latin typeface="Cambria Math" panose="02040503050406030204" pitchFamily="18" charset="0"/>
                            </a:rPr>
                            <m:t>1+</m:t>
                          </m:r>
                          <m:func>
                            <m:funcPr>
                              <m:ctrlPr>
                                <a:rPr lang="en-CA" i="1">
                                  <a:solidFill>
                                    <a:srgbClr val="000000"/>
                                  </a:solidFill>
                                  <a:latin typeface="Cambria Math" panose="02040503050406030204" pitchFamily="18" charset="0"/>
                                </a:rPr>
                              </m:ctrlPr>
                            </m:funcPr>
                            <m:fName>
                              <m:r>
                                <m:rPr>
                                  <m:sty m:val="p"/>
                                </m:rPr>
                                <a:rPr lang="en-CA" i="0">
                                  <a:solidFill>
                                    <a:srgbClr val="000000"/>
                                  </a:solidFill>
                                  <a:latin typeface="Cambria Math" panose="02040503050406030204" pitchFamily="18" charset="0"/>
                                </a:rPr>
                                <m:t>exp</m:t>
                              </m:r>
                            </m:fName>
                            <m:e>
                              <m:r>
                                <a:rPr lang="en-CA" i="1">
                                  <a:solidFill>
                                    <a:srgbClr val="000000"/>
                                  </a:solidFill>
                                  <a:latin typeface="Cambria Math" panose="02040503050406030204" pitchFamily="18" charset="0"/>
                                </a:rPr>
                                <m:t>(</m:t>
                              </m:r>
                            </m:e>
                          </m:func>
                          <m:r>
                            <a:rPr lang="en-CA" i="1">
                              <a:solidFill>
                                <a:srgbClr val="000000"/>
                              </a:solidFill>
                              <a:latin typeface="Cambria Math" panose="02040503050406030204" pitchFamily="18" charset="0"/>
                            </a:rPr>
                            <m:t>−</m:t>
                          </m:r>
                          <m:r>
                            <a:rPr lang="en-CA" i="1">
                              <a:solidFill>
                                <a:srgbClr val="000000"/>
                              </a:solidFill>
                              <a:latin typeface="Cambria Math" panose="02040503050406030204" pitchFamily="18" charset="0"/>
                            </a:rPr>
                            <m:t>𝑐</m:t>
                          </m:r>
                          <m:r>
                            <a:rPr lang="en-CA" i="1">
                              <a:solidFill>
                                <a:srgbClr val="000000"/>
                              </a:solidFill>
                              <a:latin typeface="Cambria Math" panose="02040503050406030204" pitchFamily="18" charset="0"/>
                            </a:rPr>
                            <m:t>−</m:t>
                          </m:r>
                          <m:sSub>
                            <m:sSubPr>
                              <m:ctrlPr>
                                <a:rPr lang="en-CA" i="1">
                                  <a:solidFill>
                                    <a:srgbClr val="000000"/>
                                  </a:solidFill>
                                  <a:latin typeface="Cambria Math" panose="02040503050406030204" pitchFamily="18" charset="0"/>
                                </a:rPr>
                              </m:ctrlPr>
                            </m:sSubPr>
                            <m:e>
                              <m:r>
                                <a:rPr lang="en-CA" i="1">
                                  <a:solidFill>
                                    <a:srgbClr val="000000"/>
                                  </a:solidFill>
                                  <a:latin typeface="Cambria Math" panose="02040503050406030204" pitchFamily="18" charset="0"/>
                                </a:rPr>
                                <m:t>𝑢</m:t>
                              </m:r>
                            </m:e>
                            <m:sub>
                              <m:r>
                                <a:rPr lang="en-CA" i="1">
                                  <a:solidFill>
                                    <a:srgbClr val="000000"/>
                                  </a:solidFill>
                                  <a:latin typeface="Cambria Math" panose="02040503050406030204" pitchFamily="18" charset="0"/>
                                </a:rPr>
                                <m:t>1</m:t>
                              </m:r>
                            </m:sub>
                          </m:sSub>
                          <m:sSub>
                            <m:sSubPr>
                              <m:ctrlPr>
                                <a:rPr lang="en-CA" i="1">
                                  <a:solidFill>
                                    <a:srgbClr val="000000"/>
                                  </a:solidFill>
                                  <a:latin typeface="Cambria Math" panose="02040503050406030204" pitchFamily="18" charset="0"/>
                                </a:rPr>
                              </m:ctrlPr>
                            </m:sSubPr>
                            <m:e>
                              <m:r>
                                <a:rPr lang="en-CA" b="0" i="1" smtClean="0">
                                  <a:solidFill>
                                    <a:srgbClr val="000000"/>
                                  </a:solidFill>
                                  <a:latin typeface="Cambria Math" panose="02040503050406030204" pitchFamily="18" charset="0"/>
                                </a:rPr>
                                <m:t>𝑉</m:t>
                              </m:r>
                            </m:e>
                            <m:sub>
                              <m:r>
                                <a:rPr lang="en-CA" i="1">
                                  <a:solidFill>
                                    <a:srgbClr val="000000"/>
                                  </a:solidFill>
                                  <a:latin typeface="Cambria Math" panose="02040503050406030204" pitchFamily="18" charset="0"/>
                                </a:rPr>
                                <m:t>1</m:t>
                              </m:r>
                            </m:sub>
                          </m:sSub>
                          <m:r>
                            <a:rPr lang="en-CA" i="1">
                              <a:solidFill>
                                <a:srgbClr val="000000"/>
                              </a:solidFill>
                              <a:latin typeface="Cambria Math" panose="02040503050406030204" pitchFamily="18" charset="0"/>
                            </a:rPr>
                            <m:t>−</m:t>
                          </m:r>
                          <m:sSub>
                            <m:sSubPr>
                              <m:ctrlPr>
                                <a:rPr lang="en-CA" i="1">
                                  <a:solidFill>
                                    <a:srgbClr val="000000"/>
                                  </a:solidFill>
                                  <a:latin typeface="Cambria Math" panose="02040503050406030204" pitchFamily="18" charset="0"/>
                                </a:rPr>
                              </m:ctrlPr>
                            </m:sSubPr>
                            <m:e>
                              <m:r>
                                <a:rPr lang="en-CA" i="1">
                                  <a:solidFill>
                                    <a:srgbClr val="000000"/>
                                  </a:solidFill>
                                  <a:latin typeface="Cambria Math" panose="02040503050406030204" pitchFamily="18" charset="0"/>
                                </a:rPr>
                                <m:t>𝑢</m:t>
                              </m:r>
                            </m:e>
                            <m:sub>
                              <m:r>
                                <a:rPr lang="en-CA" i="1">
                                  <a:solidFill>
                                    <a:srgbClr val="000000"/>
                                  </a:solidFill>
                                  <a:latin typeface="Cambria Math" panose="02040503050406030204" pitchFamily="18" charset="0"/>
                                </a:rPr>
                                <m:t>2</m:t>
                              </m:r>
                            </m:sub>
                          </m:sSub>
                          <m:sSub>
                            <m:sSubPr>
                              <m:ctrlPr>
                                <a:rPr lang="en-CA" i="1">
                                  <a:solidFill>
                                    <a:srgbClr val="000000"/>
                                  </a:solidFill>
                                  <a:latin typeface="Cambria Math" panose="02040503050406030204" pitchFamily="18" charset="0"/>
                                </a:rPr>
                              </m:ctrlPr>
                            </m:sSubPr>
                            <m:e>
                              <m:r>
                                <a:rPr lang="en-CA" b="0" i="1" smtClean="0">
                                  <a:solidFill>
                                    <a:srgbClr val="000000"/>
                                  </a:solidFill>
                                  <a:latin typeface="Cambria Math" panose="02040503050406030204" pitchFamily="18" charset="0"/>
                                </a:rPr>
                                <m:t>𝑉</m:t>
                              </m:r>
                            </m:e>
                            <m:sub>
                              <m:r>
                                <a:rPr lang="en-CA" i="1">
                                  <a:solidFill>
                                    <a:srgbClr val="000000"/>
                                  </a:solidFill>
                                  <a:latin typeface="Cambria Math" panose="02040503050406030204" pitchFamily="18" charset="0"/>
                                </a:rPr>
                                <m:t>2</m:t>
                              </m:r>
                            </m:sub>
                          </m:sSub>
                          <m:r>
                            <a:rPr lang="en-CA" i="1">
                              <a:solidFill>
                                <a:srgbClr val="000000"/>
                              </a:solidFill>
                              <a:latin typeface="Cambria Math" panose="02040503050406030204" pitchFamily="18" charset="0"/>
                            </a:rPr>
                            <m:t>−</m:t>
                          </m:r>
                          <m:sSub>
                            <m:sSubPr>
                              <m:ctrlPr>
                                <a:rPr lang="en-CA" i="1">
                                  <a:solidFill>
                                    <a:srgbClr val="000000"/>
                                  </a:solidFill>
                                  <a:latin typeface="Cambria Math" panose="02040503050406030204" pitchFamily="18" charset="0"/>
                                </a:rPr>
                              </m:ctrlPr>
                            </m:sSubPr>
                            <m:e>
                              <m:r>
                                <a:rPr lang="en-CA" i="1">
                                  <a:solidFill>
                                    <a:srgbClr val="000000"/>
                                  </a:solidFill>
                                  <a:latin typeface="Cambria Math" panose="02040503050406030204" pitchFamily="18" charset="0"/>
                                </a:rPr>
                                <m:t>𝑢</m:t>
                              </m:r>
                            </m:e>
                            <m:sub>
                              <m:r>
                                <a:rPr lang="en-CA" i="1">
                                  <a:solidFill>
                                    <a:srgbClr val="000000"/>
                                  </a:solidFill>
                                  <a:latin typeface="Cambria Math" panose="02040503050406030204" pitchFamily="18" charset="0"/>
                                </a:rPr>
                                <m:t>3</m:t>
                              </m:r>
                            </m:sub>
                          </m:sSub>
                          <m:sSub>
                            <m:sSubPr>
                              <m:ctrlPr>
                                <a:rPr lang="en-CA" i="1">
                                  <a:solidFill>
                                    <a:srgbClr val="000000"/>
                                  </a:solidFill>
                                  <a:latin typeface="Cambria Math" panose="02040503050406030204" pitchFamily="18" charset="0"/>
                                </a:rPr>
                              </m:ctrlPr>
                            </m:sSubPr>
                            <m:e>
                              <m:r>
                                <a:rPr lang="en-CA" b="0" i="1" smtClean="0">
                                  <a:solidFill>
                                    <a:srgbClr val="000000"/>
                                  </a:solidFill>
                                  <a:latin typeface="Cambria Math" panose="02040503050406030204" pitchFamily="18" charset="0"/>
                                </a:rPr>
                                <m:t>𝑉</m:t>
                              </m:r>
                            </m:e>
                            <m:sub>
                              <m:r>
                                <a:rPr lang="en-CA" i="1">
                                  <a:solidFill>
                                    <a:srgbClr val="000000"/>
                                  </a:solidFill>
                                  <a:latin typeface="Cambria Math" panose="02040503050406030204" pitchFamily="18" charset="0"/>
                                </a:rPr>
                                <m:t>3</m:t>
                              </m:r>
                            </m:sub>
                          </m:sSub>
                          <m:r>
                            <a:rPr lang="en-CA" i="1">
                              <a:solidFill>
                                <a:srgbClr val="000000"/>
                              </a:solidFill>
                              <a:latin typeface="Cambria Math" panose="02040503050406030204" pitchFamily="18" charset="0"/>
                            </a:rPr>
                            <m:t>)</m:t>
                          </m:r>
                        </m:den>
                      </m:f>
                    </m:oMath>
                  </m:oMathPara>
                </a14:m>
                <a:endParaRPr lang="en-CA" dirty="0"/>
              </a:p>
            </p:txBody>
          </p:sp>
        </mc:Choice>
        <mc:Fallback xmlns="">
          <p:sp>
            <p:nvSpPr>
              <p:cNvPr id="4" name="Object 3">
                <a:extLst>
                  <a:ext uri="{FF2B5EF4-FFF2-40B4-BE49-F238E27FC236}">
                    <a16:creationId xmlns:a16="http://schemas.microsoft.com/office/drawing/2014/main" id="{5E5EA6C0-C172-4A2C-A042-53CA7D4777B8}"/>
                  </a:ext>
                </a:extLst>
              </p:cNvPr>
              <p:cNvSpPr txBox="1">
                <a:spLocks noRot="1" noChangeAspect="1" noMove="1" noResize="1" noEditPoints="1" noAdjustHandles="1" noChangeArrowheads="1" noChangeShapeType="1" noTextEdit="1"/>
              </p:cNvSpPr>
              <p:nvPr/>
            </p:nvSpPr>
            <p:spPr>
              <a:xfrm>
                <a:off x="2516323" y="4653136"/>
                <a:ext cx="4111353" cy="792088"/>
              </a:xfrm>
              <a:prstGeom prst="rect">
                <a:avLst/>
              </a:prstGeom>
              <a:blipFill>
                <a:blip r:embed="rId2"/>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3EDCD6ED-E63E-4839-9DFA-BBA6421A05A3}"/>
                  </a:ext>
                </a:extLst>
              </p:cNvPr>
              <p:cNvSpPr txBox="1"/>
              <p:nvPr/>
            </p:nvSpPr>
            <p:spPr>
              <a:xfrm>
                <a:off x="2051720" y="2435225"/>
                <a:ext cx="5486399" cy="3889375"/>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sSub>
                        <m:sSubPr>
                          <m:ctrlPr>
                            <a:rPr lang="en-CA" sz="1600" i="1" smtClean="0">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𝑣</m:t>
                          </m:r>
                        </m:e>
                        <m:sub>
                          <m:r>
                            <a:rPr lang="en-CA" sz="1600" i="1">
                              <a:solidFill>
                                <a:srgbClr val="000000"/>
                              </a:solidFill>
                              <a:latin typeface="Cambria Math" panose="02040503050406030204" pitchFamily="18" charset="0"/>
                            </a:rPr>
                            <m:t>1</m:t>
                          </m:r>
                        </m:sub>
                      </m:sSub>
                      <m:r>
                        <a:rPr lang="en-CA" sz="1600" i="1">
                          <a:solidFill>
                            <a:srgbClr val="000000"/>
                          </a:solidFill>
                          <a:latin typeface="Cambria Math" panose="02040503050406030204" pitchFamily="18" charset="0"/>
                        </a:rPr>
                        <m:t>=</m:t>
                      </m:r>
                      <m:f>
                        <m:fPr>
                          <m:ctrlPr>
                            <a:rPr lang="en-CA" sz="1600" i="1">
                              <a:solidFill>
                                <a:srgbClr val="000000"/>
                              </a:solidFill>
                              <a:latin typeface="Cambria Math" panose="02040503050406030204" pitchFamily="18" charset="0"/>
                            </a:rPr>
                          </m:ctrlPr>
                        </m:fPr>
                        <m:num>
                          <m:r>
                            <a:rPr lang="en-CA" sz="1600" i="1">
                              <a:solidFill>
                                <a:srgbClr val="000000"/>
                              </a:solidFill>
                              <a:latin typeface="Cambria Math" panose="02040503050406030204" pitchFamily="18" charset="0"/>
                            </a:rPr>
                            <m:t>1</m:t>
                          </m:r>
                        </m:num>
                        <m:den>
                          <m:r>
                            <a:rPr lang="en-CA" sz="1600" i="1">
                              <a:solidFill>
                                <a:srgbClr val="000000"/>
                              </a:solidFill>
                              <a:latin typeface="Cambria Math" panose="02040503050406030204" pitchFamily="18" charset="0"/>
                            </a:rPr>
                            <m:t>1+</m:t>
                          </m:r>
                          <m:func>
                            <m:funcPr>
                              <m:ctrlPr>
                                <a:rPr lang="en-CA" sz="1600" i="1">
                                  <a:solidFill>
                                    <a:srgbClr val="000000"/>
                                  </a:solidFill>
                                  <a:latin typeface="Cambria Math" panose="02040503050406030204" pitchFamily="18" charset="0"/>
                                </a:rPr>
                              </m:ctrlPr>
                            </m:funcPr>
                            <m:fName>
                              <m:r>
                                <m:rPr>
                                  <m:sty m:val="p"/>
                                </m:rPr>
                                <a:rPr lang="en-CA" sz="1600" i="0">
                                  <a:solidFill>
                                    <a:srgbClr val="000000"/>
                                  </a:solidFill>
                                  <a:latin typeface="Cambria Math" panose="02040503050406030204" pitchFamily="18" charset="0"/>
                                </a:rPr>
                                <m:t>exp</m:t>
                              </m:r>
                            </m:fName>
                            <m:e>
                              <m:r>
                                <a:rPr lang="en-CA" sz="1600" i="1">
                                  <a:solidFill>
                                    <a:srgbClr val="000000"/>
                                  </a:solidFill>
                                  <a:latin typeface="Cambria Math" panose="02040503050406030204" pitchFamily="18" charset="0"/>
                                </a:rPr>
                                <m:t>(</m:t>
                              </m:r>
                            </m:e>
                          </m:func>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𝑎</m:t>
                              </m:r>
                            </m:e>
                            <m:sub>
                              <m:r>
                                <a:rPr lang="en-CA" sz="1600" i="1">
                                  <a:solidFill>
                                    <a:srgbClr val="000000"/>
                                  </a:solidFill>
                                  <a:latin typeface="Cambria Math" panose="02040503050406030204" pitchFamily="18" charset="0"/>
                                </a:rPr>
                                <m:t>1</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11</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1</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21</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2</m:t>
                              </m:r>
                            </m:sub>
                          </m:sSub>
                          <m:r>
                            <a:rPr lang="en-CA" sz="1600" b="0" i="1" smtClean="0">
                              <a:solidFill>
                                <a:srgbClr val="000000"/>
                              </a:solidFill>
                              <a:latin typeface="Cambria Math" panose="02040503050406030204" pitchFamily="18" charset="0"/>
                            </a:rPr>
                            <m:t>−</m:t>
                          </m:r>
                          <m:sSub>
                            <m:sSubPr>
                              <m:ctrlPr>
                                <a:rPr lang="en-CA" sz="1600" b="0" i="1" smtClean="0">
                                  <a:solidFill>
                                    <a:srgbClr val="000000"/>
                                  </a:solidFill>
                                  <a:latin typeface="Cambria Math" panose="02040503050406030204" pitchFamily="18" charset="0"/>
                                </a:rPr>
                              </m:ctrlPr>
                            </m:sSubPr>
                            <m:e>
                              <m:r>
                                <a:rPr lang="en-CA" sz="1600" b="0" i="1" smtClean="0">
                                  <a:solidFill>
                                    <a:srgbClr val="000000"/>
                                  </a:solidFill>
                                  <a:latin typeface="Cambria Math" panose="02040503050406030204" pitchFamily="18" charset="0"/>
                                </a:rPr>
                                <m:t>𝑤</m:t>
                              </m:r>
                            </m:e>
                            <m:sub>
                              <m:r>
                                <a:rPr lang="en-CA" sz="1600" b="0" i="1" smtClean="0">
                                  <a:solidFill>
                                    <a:srgbClr val="000000"/>
                                  </a:solidFill>
                                  <a:latin typeface="Cambria Math" panose="02040503050406030204" pitchFamily="18" charset="0"/>
                                </a:rPr>
                                <m:t>31</m:t>
                              </m:r>
                            </m:sub>
                          </m:sSub>
                          <m:sSub>
                            <m:sSubPr>
                              <m:ctrlPr>
                                <a:rPr lang="en-CA" sz="1600" b="0" i="1" smtClean="0">
                                  <a:solidFill>
                                    <a:srgbClr val="000000"/>
                                  </a:solidFill>
                                  <a:latin typeface="Cambria Math" panose="02040503050406030204" pitchFamily="18" charset="0"/>
                                </a:rPr>
                              </m:ctrlPr>
                            </m:sSubPr>
                            <m:e>
                              <m:r>
                                <a:rPr lang="en-CA" sz="1600" b="0" i="1" smtClean="0">
                                  <a:solidFill>
                                    <a:srgbClr val="000000"/>
                                  </a:solidFill>
                                  <a:latin typeface="Cambria Math" panose="02040503050406030204" pitchFamily="18" charset="0"/>
                                </a:rPr>
                                <m:t>𝑥</m:t>
                              </m:r>
                            </m:e>
                            <m:sub>
                              <m:r>
                                <a:rPr lang="en-CA" sz="1600" b="0" i="1" smtClean="0">
                                  <a:solidFill>
                                    <a:srgbClr val="000000"/>
                                  </a:solidFill>
                                  <a:latin typeface="Cambria Math" panose="02040503050406030204" pitchFamily="18" charset="0"/>
                                </a:rPr>
                                <m:t>3</m:t>
                              </m:r>
                            </m:sub>
                          </m:sSub>
                          <m:r>
                            <a:rPr lang="en-CA" sz="1600" b="0" i="1" smtClean="0">
                              <a:solidFill>
                                <a:srgbClr val="000000"/>
                              </a:solidFill>
                              <a:latin typeface="Cambria Math" panose="02040503050406030204" pitchFamily="18" charset="0"/>
                            </a:rPr>
                            <m:t>−</m:t>
                          </m:r>
                          <m:sSub>
                            <m:sSubPr>
                              <m:ctrlPr>
                                <a:rPr lang="en-CA" sz="1600" b="0" i="1" smtClean="0">
                                  <a:solidFill>
                                    <a:srgbClr val="000000"/>
                                  </a:solidFill>
                                  <a:latin typeface="Cambria Math" panose="02040503050406030204" pitchFamily="18" charset="0"/>
                                </a:rPr>
                              </m:ctrlPr>
                            </m:sSubPr>
                            <m:e>
                              <m:r>
                                <a:rPr lang="en-CA" sz="1600" b="0" i="1" smtClean="0">
                                  <a:solidFill>
                                    <a:srgbClr val="000000"/>
                                  </a:solidFill>
                                  <a:latin typeface="Cambria Math" panose="02040503050406030204" pitchFamily="18" charset="0"/>
                                </a:rPr>
                                <m:t>𝑤</m:t>
                              </m:r>
                            </m:e>
                            <m:sub>
                              <m:r>
                                <a:rPr lang="en-CA" sz="1600" b="0" i="1" smtClean="0">
                                  <a:solidFill>
                                    <a:srgbClr val="000000"/>
                                  </a:solidFill>
                                  <a:latin typeface="Cambria Math" panose="02040503050406030204" pitchFamily="18" charset="0"/>
                                </a:rPr>
                                <m:t>41</m:t>
                              </m:r>
                            </m:sub>
                          </m:sSub>
                          <m:sSub>
                            <m:sSubPr>
                              <m:ctrlPr>
                                <a:rPr lang="en-CA" sz="1600" b="0" i="1" smtClean="0">
                                  <a:solidFill>
                                    <a:srgbClr val="000000"/>
                                  </a:solidFill>
                                  <a:latin typeface="Cambria Math" panose="02040503050406030204" pitchFamily="18" charset="0"/>
                                </a:rPr>
                              </m:ctrlPr>
                            </m:sSubPr>
                            <m:e>
                              <m:r>
                                <a:rPr lang="en-CA" sz="1600" b="0" i="1" smtClean="0">
                                  <a:solidFill>
                                    <a:srgbClr val="000000"/>
                                  </a:solidFill>
                                  <a:latin typeface="Cambria Math" panose="02040503050406030204" pitchFamily="18" charset="0"/>
                                </a:rPr>
                                <m:t>𝑥</m:t>
                              </m:r>
                            </m:e>
                            <m:sub>
                              <m:r>
                                <a:rPr lang="en-CA" sz="1600" b="0" i="1" smtClean="0">
                                  <a:solidFill>
                                    <a:srgbClr val="000000"/>
                                  </a:solidFill>
                                  <a:latin typeface="Cambria Math" panose="02040503050406030204" pitchFamily="18" charset="0"/>
                                </a:rPr>
                                <m:t>4</m:t>
                              </m:r>
                            </m:sub>
                          </m:sSub>
                          <m:r>
                            <a:rPr lang="en-CA" sz="1600" i="1">
                              <a:solidFill>
                                <a:srgbClr val="000000"/>
                              </a:solidFill>
                              <a:latin typeface="Cambria Math" panose="02040503050406030204" pitchFamily="18" charset="0"/>
                            </a:rPr>
                            <m:t>)</m:t>
                          </m:r>
                        </m:den>
                      </m:f>
                    </m:oMath>
                  </m:oMathPara>
                </a14:m>
                <a:endParaRPr lang="en-CA" sz="1600" i="1" dirty="0">
                  <a:solidFill>
                    <a:srgbClr val="000000"/>
                  </a:solidFill>
                  <a:latin typeface="Cambria Math" panose="02040503050406030204" pitchFamily="18" charset="0"/>
                </a:endParaRPr>
              </a:p>
              <a:p>
                <a:pPr/>
                <a:br>
                  <a:rPr lang="en-CA" sz="1600" i="1" dirty="0">
                    <a:solidFill>
                      <a:srgbClr val="000000"/>
                    </a:solidFill>
                    <a:latin typeface="Cambria Math" panose="02040503050406030204" pitchFamily="18" charset="0"/>
                  </a:rPr>
                </a:br>
                <a14:m>
                  <m:oMathPara xmlns:m="http://schemas.openxmlformats.org/officeDocument/2006/math">
                    <m:oMathParaPr>
                      <m:jc m:val="left"/>
                    </m:oMathParaPr>
                    <m:oMath xmlns:m="http://schemas.openxmlformats.org/officeDocument/2006/math">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𝑣</m:t>
                          </m:r>
                        </m:e>
                        <m:sub>
                          <m:r>
                            <a:rPr lang="en-CA" sz="1600" i="1">
                              <a:solidFill>
                                <a:srgbClr val="000000"/>
                              </a:solidFill>
                              <a:latin typeface="Cambria Math" panose="02040503050406030204" pitchFamily="18" charset="0"/>
                            </a:rPr>
                            <m:t>2</m:t>
                          </m:r>
                        </m:sub>
                      </m:sSub>
                      <m:r>
                        <a:rPr lang="en-CA" sz="1600" i="1">
                          <a:solidFill>
                            <a:srgbClr val="000000"/>
                          </a:solidFill>
                          <a:latin typeface="Cambria Math" panose="02040503050406030204" pitchFamily="18" charset="0"/>
                        </a:rPr>
                        <m:t>=</m:t>
                      </m:r>
                      <m:f>
                        <m:fPr>
                          <m:ctrlPr>
                            <a:rPr lang="en-CA" sz="1600" i="1">
                              <a:solidFill>
                                <a:srgbClr val="000000"/>
                              </a:solidFill>
                              <a:latin typeface="Cambria Math" panose="02040503050406030204" pitchFamily="18" charset="0"/>
                            </a:rPr>
                          </m:ctrlPr>
                        </m:fPr>
                        <m:num>
                          <m:r>
                            <a:rPr lang="en-CA" sz="1600" i="1">
                              <a:solidFill>
                                <a:srgbClr val="000000"/>
                              </a:solidFill>
                              <a:latin typeface="Cambria Math" panose="02040503050406030204" pitchFamily="18" charset="0"/>
                            </a:rPr>
                            <m:t>1</m:t>
                          </m:r>
                        </m:num>
                        <m:den>
                          <m:r>
                            <a:rPr lang="en-CA" sz="1600" i="1">
                              <a:solidFill>
                                <a:srgbClr val="000000"/>
                              </a:solidFill>
                              <a:latin typeface="Cambria Math" panose="02040503050406030204" pitchFamily="18" charset="0"/>
                            </a:rPr>
                            <m:t>1+</m:t>
                          </m:r>
                          <m:func>
                            <m:funcPr>
                              <m:ctrlPr>
                                <a:rPr lang="en-CA" sz="1600" i="1">
                                  <a:solidFill>
                                    <a:srgbClr val="000000"/>
                                  </a:solidFill>
                                  <a:latin typeface="Cambria Math" panose="02040503050406030204" pitchFamily="18" charset="0"/>
                                </a:rPr>
                              </m:ctrlPr>
                            </m:funcPr>
                            <m:fName>
                              <m:r>
                                <m:rPr>
                                  <m:sty m:val="p"/>
                                </m:rPr>
                                <a:rPr lang="en-CA" sz="1600" i="0">
                                  <a:solidFill>
                                    <a:srgbClr val="000000"/>
                                  </a:solidFill>
                                  <a:latin typeface="Cambria Math" panose="02040503050406030204" pitchFamily="18" charset="0"/>
                                </a:rPr>
                                <m:t>exp</m:t>
                              </m:r>
                            </m:fName>
                            <m:e>
                              <m:r>
                                <a:rPr lang="en-CA" sz="1600" i="1">
                                  <a:solidFill>
                                    <a:srgbClr val="000000"/>
                                  </a:solidFill>
                                  <a:latin typeface="Cambria Math" panose="02040503050406030204" pitchFamily="18" charset="0"/>
                                </a:rPr>
                                <m:t>(</m:t>
                              </m:r>
                            </m:e>
                          </m:func>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𝑎</m:t>
                              </m:r>
                            </m:e>
                            <m:sub>
                              <m:r>
                                <a:rPr lang="en-CA" sz="1600" i="1">
                                  <a:solidFill>
                                    <a:srgbClr val="000000"/>
                                  </a:solidFill>
                                  <a:latin typeface="Cambria Math" panose="02040503050406030204" pitchFamily="18" charset="0"/>
                                </a:rPr>
                                <m:t>2</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12</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1</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22</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2</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3</m:t>
                              </m:r>
                              <m:r>
                                <a:rPr lang="en-CA" sz="1600" b="0" i="1" smtClean="0">
                                  <a:solidFill>
                                    <a:srgbClr val="000000"/>
                                  </a:solidFill>
                                  <a:latin typeface="Cambria Math" panose="02040503050406030204" pitchFamily="18" charset="0"/>
                                </a:rPr>
                                <m:t>2</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3</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4</m:t>
                              </m:r>
                              <m:r>
                                <a:rPr lang="en-CA" sz="1600" b="0" i="1" smtClean="0">
                                  <a:solidFill>
                                    <a:srgbClr val="000000"/>
                                  </a:solidFill>
                                  <a:latin typeface="Cambria Math" panose="02040503050406030204" pitchFamily="18" charset="0"/>
                                </a:rPr>
                                <m:t>2</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4</m:t>
                              </m:r>
                            </m:sub>
                          </m:sSub>
                          <m:r>
                            <a:rPr lang="en-CA" sz="1600" i="1">
                              <a:solidFill>
                                <a:srgbClr val="000000"/>
                              </a:solidFill>
                              <a:latin typeface="Cambria Math" panose="02040503050406030204" pitchFamily="18" charset="0"/>
                            </a:rPr>
                            <m:t>)</m:t>
                          </m:r>
                        </m:den>
                      </m:f>
                    </m:oMath>
                  </m:oMathPara>
                </a14:m>
                <a:endParaRPr lang="en-CA" sz="1600" i="1" dirty="0">
                  <a:solidFill>
                    <a:srgbClr val="000000"/>
                  </a:solidFill>
                  <a:latin typeface="Cambria Math" panose="02040503050406030204" pitchFamily="18" charset="0"/>
                </a:endParaRPr>
              </a:p>
              <a:p>
                <a:pPr/>
                <a:br>
                  <a:rPr lang="en-CA" sz="1600" i="1" dirty="0">
                    <a:solidFill>
                      <a:srgbClr val="000000"/>
                    </a:solidFill>
                    <a:latin typeface="Cambria Math" panose="02040503050406030204" pitchFamily="18" charset="0"/>
                  </a:rPr>
                </a:br>
                <a14:m>
                  <m:oMathPara xmlns:m="http://schemas.openxmlformats.org/officeDocument/2006/math">
                    <m:oMathParaPr>
                      <m:jc m:val="left"/>
                    </m:oMathParaPr>
                    <m:oMath xmlns:m="http://schemas.openxmlformats.org/officeDocument/2006/math">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𝑣</m:t>
                          </m:r>
                        </m:e>
                        <m:sub>
                          <m:r>
                            <a:rPr lang="en-CA" sz="1600" i="1">
                              <a:solidFill>
                                <a:srgbClr val="000000"/>
                              </a:solidFill>
                              <a:latin typeface="Cambria Math" panose="02040503050406030204" pitchFamily="18" charset="0"/>
                            </a:rPr>
                            <m:t>3</m:t>
                          </m:r>
                        </m:sub>
                      </m:sSub>
                      <m:r>
                        <a:rPr lang="en-CA" sz="1600" i="1">
                          <a:solidFill>
                            <a:srgbClr val="000000"/>
                          </a:solidFill>
                          <a:latin typeface="Cambria Math" panose="02040503050406030204" pitchFamily="18" charset="0"/>
                        </a:rPr>
                        <m:t>=</m:t>
                      </m:r>
                      <m:f>
                        <m:fPr>
                          <m:ctrlPr>
                            <a:rPr lang="en-CA" sz="1600" i="1">
                              <a:solidFill>
                                <a:srgbClr val="000000"/>
                              </a:solidFill>
                              <a:latin typeface="Cambria Math" panose="02040503050406030204" pitchFamily="18" charset="0"/>
                            </a:rPr>
                          </m:ctrlPr>
                        </m:fPr>
                        <m:num>
                          <m:r>
                            <a:rPr lang="en-CA" sz="1600" i="1">
                              <a:solidFill>
                                <a:srgbClr val="000000"/>
                              </a:solidFill>
                              <a:latin typeface="Cambria Math" panose="02040503050406030204" pitchFamily="18" charset="0"/>
                            </a:rPr>
                            <m:t>1</m:t>
                          </m:r>
                        </m:num>
                        <m:den>
                          <m:r>
                            <a:rPr lang="en-CA" sz="1600" i="1">
                              <a:solidFill>
                                <a:srgbClr val="000000"/>
                              </a:solidFill>
                              <a:latin typeface="Cambria Math" panose="02040503050406030204" pitchFamily="18" charset="0"/>
                            </a:rPr>
                            <m:t>1+</m:t>
                          </m:r>
                          <m:func>
                            <m:funcPr>
                              <m:ctrlPr>
                                <a:rPr lang="en-CA" sz="1600" i="1">
                                  <a:solidFill>
                                    <a:srgbClr val="000000"/>
                                  </a:solidFill>
                                  <a:latin typeface="Cambria Math" panose="02040503050406030204" pitchFamily="18" charset="0"/>
                                </a:rPr>
                              </m:ctrlPr>
                            </m:funcPr>
                            <m:fName>
                              <m:r>
                                <m:rPr>
                                  <m:sty m:val="p"/>
                                </m:rPr>
                                <a:rPr lang="en-CA" sz="1600" i="0">
                                  <a:solidFill>
                                    <a:srgbClr val="000000"/>
                                  </a:solidFill>
                                  <a:latin typeface="Cambria Math" panose="02040503050406030204" pitchFamily="18" charset="0"/>
                                </a:rPr>
                                <m:t>exp</m:t>
                              </m:r>
                            </m:fName>
                            <m:e>
                              <m:r>
                                <a:rPr lang="en-CA" sz="1600" i="1">
                                  <a:solidFill>
                                    <a:srgbClr val="000000"/>
                                  </a:solidFill>
                                  <a:latin typeface="Cambria Math" panose="02040503050406030204" pitchFamily="18" charset="0"/>
                                </a:rPr>
                                <m:t>(</m:t>
                              </m:r>
                            </m:e>
                          </m:func>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𝑎</m:t>
                              </m:r>
                            </m:e>
                            <m:sub>
                              <m:r>
                                <a:rPr lang="en-CA" sz="1600" i="1">
                                  <a:solidFill>
                                    <a:srgbClr val="000000"/>
                                  </a:solidFill>
                                  <a:latin typeface="Cambria Math" panose="02040503050406030204" pitchFamily="18" charset="0"/>
                                </a:rPr>
                                <m:t>3</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13</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1</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23</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2</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3</m:t>
                              </m:r>
                              <m:r>
                                <a:rPr lang="en-CA" sz="1600" b="0" i="1" smtClean="0">
                                  <a:solidFill>
                                    <a:srgbClr val="000000"/>
                                  </a:solidFill>
                                  <a:latin typeface="Cambria Math" panose="02040503050406030204" pitchFamily="18" charset="0"/>
                                </a:rPr>
                                <m:t>2</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3</m:t>
                              </m:r>
                            </m:sub>
                          </m:sSub>
                          <m:r>
                            <a:rPr lang="en-CA" sz="1600" i="1">
                              <a:solidFill>
                                <a:srgbClr val="000000"/>
                              </a:solidFill>
                              <a:latin typeface="Cambria Math" panose="02040503050406030204" pitchFamily="18" charset="0"/>
                            </a:rPr>
                            <m:t>−</m:t>
                          </m:r>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𝑤</m:t>
                              </m:r>
                            </m:e>
                            <m:sub>
                              <m:r>
                                <a:rPr lang="en-CA" sz="1600" i="1">
                                  <a:solidFill>
                                    <a:srgbClr val="000000"/>
                                  </a:solidFill>
                                  <a:latin typeface="Cambria Math" panose="02040503050406030204" pitchFamily="18" charset="0"/>
                                </a:rPr>
                                <m:t>41</m:t>
                              </m:r>
                            </m:sub>
                          </m:sSub>
                          <m:sSub>
                            <m:sSubPr>
                              <m:ctrlPr>
                                <a:rPr lang="en-CA" sz="1600" i="1">
                                  <a:solidFill>
                                    <a:srgbClr val="000000"/>
                                  </a:solidFill>
                                  <a:latin typeface="Cambria Math" panose="02040503050406030204" pitchFamily="18" charset="0"/>
                                </a:rPr>
                              </m:ctrlPr>
                            </m:sSubPr>
                            <m:e>
                              <m:r>
                                <a:rPr lang="en-CA" sz="1600" i="1">
                                  <a:solidFill>
                                    <a:srgbClr val="000000"/>
                                  </a:solidFill>
                                  <a:latin typeface="Cambria Math" panose="02040503050406030204" pitchFamily="18" charset="0"/>
                                </a:rPr>
                                <m:t>𝑥</m:t>
                              </m:r>
                            </m:e>
                            <m:sub>
                              <m:r>
                                <a:rPr lang="en-CA" sz="1600" i="1">
                                  <a:solidFill>
                                    <a:srgbClr val="000000"/>
                                  </a:solidFill>
                                  <a:latin typeface="Cambria Math" panose="02040503050406030204" pitchFamily="18" charset="0"/>
                                </a:rPr>
                                <m:t>4</m:t>
                              </m:r>
                            </m:sub>
                          </m:sSub>
                          <m:r>
                            <a:rPr lang="en-CA" sz="1600" i="1">
                              <a:solidFill>
                                <a:srgbClr val="000000"/>
                              </a:solidFill>
                              <a:latin typeface="Cambria Math" panose="02040503050406030204" pitchFamily="18" charset="0"/>
                            </a:rPr>
                            <m:t>)</m:t>
                          </m:r>
                        </m:den>
                      </m:f>
                    </m:oMath>
                  </m:oMathPara>
                </a14:m>
                <a:endParaRPr lang="en-CA" sz="1600" i="1" dirty="0">
                  <a:solidFill>
                    <a:srgbClr val="000000"/>
                  </a:solidFill>
                  <a:latin typeface="Cambria Math" panose="02040503050406030204" pitchFamily="18" charset="0"/>
                </a:endParaRPr>
              </a:p>
              <a:p>
                <a:br>
                  <a:rPr lang="en-CA" sz="1600" i="1" dirty="0">
                    <a:solidFill>
                      <a:srgbClr val="000000"/>
                    </a:solidFill>
                    <a:latin typeface="Cambria Math" panose="02040503050406030204" pitchFamily="18" charset="0"/>
                  </a:rPr>
                </a:br>
                <a:endParaRPr lang="en-CA" sz="1600" dirty="0"/>
              </a:p>
            </p:txBody>
          </p:sp>
        </mc:Choice>
        <mc:Fallback xmlns="">
          <p:sp>
            <p:nvSpPr>
              <p:cNvPr id="7" name="Object 6">
                <a:extLst>
                  <a:ext uri="{FF2B5EF4-FFF2-40B4-BE49-F238E27FC236}">
                    <a16:creationId xmlns:a16="http://schemas.microsoft.com/office/drawing/2014/main" id="{3EDCD6ED-E63E-4839-9DFA-BBA6421A05A3}"/>
                  </a:ext>
                </a:extLst>
              </p:cNvPr>
              <p:cNvSpPr txBox="1">
                <a:spLocks noRot="1" noChangeAspect="1" noMove="1" noResize="1" noEditPoints="1" noAdjustHandles="1" noChangeArrowheads="1" noChangeShapeType="1" noTextEdit="1"/>
              </p:cNvSpPr>
              <p:nvPr/>
            </p:nvSpPr>
            <p:spPr>
              <a:xfrm>
                <a:off x="2051720" y="2435225"/>
                <a:ext cx="5486399" cy="3889375"/>
              </a:xfrm>
              <a:prstGeom prst="rect">
                <a:avLst/>
              </a:prstGeom>
              <a:blipFill>
                <a:blip r:embed="rId3"/>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2874207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61864"/>
            <a:ext cx="7772400" cy="1143000"/>
          </a:xfrm>
        </p:spPr>
        <p:txBody>
          <a:bodyPr/>
          <a:lstStyle/>
          <a:p>
            <a:r>
              <a:rPr lang="en-US" dirty="0"/>
              <a:t>A General Neural Network (Figure 6.4)</a:t>
            </a:r>
            <a:endParaRPr lang="en-CA" dirty="0"/>
          </a:p>
        </p:txBody>
      </p:sp>
      <p:sp>
        <p:nvSpPr>
          <p:cNvPr id="11" name="Slide Number Placeholder 10"/>
          <p:cNvSpPr>
            <a:spLocks noGrp="1"/>
          </p:cNvSpPr>
          <p:nvPr>
            <p:ph type="sldNum" sz="quarter" idx="12"/>
          </p:nvPr>
        </p:nvSpPr>
        <p:spPr/>
        <p:txBody>
          <a:bodyPr/>
          <a:lstStyle/>
          <a:p>
            <a:fld id="{6BD591AF-1ED9-4304-8F29-356B6BF4E410}" type="slidenum">
              <a:rPr lang="en-CA" smtClean="0"/>
              <a:t>7</a:t>
            </a:fld>
            <a:endParaRPr lang="en-CA"/>
          </a:p>
        </p:txBody>
      </p:sp>
      <p:sp>
        <p:nvSpPr>
          <p:cNvPr id="3" name="Footer Placeholder 2"/>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pic>
        <p:nvPicPr>
          <p:cNvPr id="6" name="Picture 5"/>
          <p:cNvPicPr>
            <a:picLocks noChangeAspect="1"/>
          </p:cNvPicPr>
          <p:nvPr/>
        </p:nvPicPr>
        <p:blipFill>
          <a:blip r:embed="rId2"/>
          <a:stretch>
            <a:fillRect/>
          </a:stretch>
        </p:blipFill>
        <p:spPr>
          <a:xfrm>
            <a:off x="1259632" y="2281064"/>
            <a:ext cx="6789947" cy="4150403"/>
          </a:xfrm>
          <a:prstGeom prst="rect">
            <a:avLst/>
          </a:prstGeom>
        </p:spPr>
      </p:pic>
    </p:spTree>
    <p:extLst>
      <p:ext uri="{BB962C8B-B14F-4D97-AF65-F5344CB8AC3E}">
        <p14:creationId xmlns:p14="http://schemas.microsoft.com/office/powerpoint/2010/main" val="1077862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3" y="989856"/>
            <a:ext cx="7772400" cy="1143000"/>
          </a:xfrm>
        </p:spPr>
        <p:txBody>
          <a:bodyPr/>
          <a:lstStyle/>
          <a:p>
            <a:r>
              <a:rPr lang="en-US" dirty="0"/>
              <a:t>Activation Functions</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85800" y="2147888"/>
                <a:ext cx="8206680" cy="4114800"/>
              </a:xfrm>
            </p:spPr>
            <p:txBody>
              <a:bodyPr/>
              <a:lstStyle/>
              <a:p>
                <a:r>
                  <a:rPr lang="en-US" dirty="0"/>
                  <a:t>An activation function </a:t>
                </a:r>
                <a:r>
                  <a:rPr lang="en-CA" dirty="0"/>
                  <a:t>relates values at one neuron to a linear combination of values in the previous layer.</a:t>
                </a:r>
              </a:p>
              <a:p>
                <a:pPr marL="0" indent="0" algn="ctr">
                  <a:buNone/>
                </a:pPr>
                <a:r>
                  <a:rPr lang="en-CA" i="1" dirty="0">
                    <a:ea typeface="Cambria Math" panose="02040503050406030204" pitchFamily="18" charset="0"/>
                  </a:rPr>
                  <a:t>v</a:t>
                </a:r>
                <a:r>
                  <a:rPr lang="en-CA" i="1" baseline="-25000" dirty="0" err="1">
                    <a:ea typeface="Cambria Math" panose="02040503050406030204" pitchFamily="18" charset="0"/>
                  </a:rPr>
                  <a:t>k,j</a:t>
                </a:r>
                <a:r>
                  <a:rPr lang="en-CA" dirty="0">
                    <a:latin typeface="Cambria Math" panose="02040503050406030204" pitchFamily="18" charset="0"/>
                    <a:ea typeface="Cambria Math" panose="02040503050406030204" pitchFamily="18" charset="0"/>
                  </a:rPr>
                  <a:t>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oMath>
                </a14:m>
                <a:r>
                  <a:rPr lang="en-CA" dirty="0"/>
                  <a:t> where </a:t>
                </a:r>
                <a14:m>
                  <m:oMath xmlns:m="http://schemas.openxmlformats.org/officeDocument/2006/math">
                    <m:r>
                      <a:rPr lang="en-CA" i="1">
                        <a:latin typeface="Cambria Math" panose="02040503050406030204" pitchFamily="18" charset="0"/>
                      </a:rPr>
                      <m:t>𝑦</m:t>
                    </m:r>
                    <m:r>
                      <a:rPr lang="en-CA" i="1">
                        <a:latin typeface="Cambria Math" panose="02040503050406030204" pitchFamily="18" charset="0"/>
                      </a:rPr>
                      <m:t>=</m:t>
                    </m:r>
                    <m:r>
                      <a:rPr lang="en-CA" i="1">
                        <a:latin typeface="Cambria Math" panose="02040503050406030204" pitchFamily="18" charset="0"/>
                      </a:rPr>
                      <m:t>𝑎</m:t>
                    </m:r>
                    <m:r>
                      <a:rPr lang="en-CA" i="1">
                        <a:latin typeface="Cambria Math" panose="02040503050406030204" pitchFamily="18" charset="0"/>
                      </a:rPr>
                      <m:t>+</m:t>
                    </m:r>
                    <m:sSub>
                      <m:sSubPr>
                        <m:ctrlPr>
                          <a:rPr lang="en-CA" i="1">
                            <a:latin typeface="Cambria Math" panose="02040503050406030204" pitchFamily="18" charset="0"/>
                          </a:rPr>
                        </m:ctrlPr>
                      </m:sSubPr>
                      <m:e>
                        <m:r>
                          <a:rPr lang="en-CA" i="1">
                            <a:latin typeface="Cambria Math" panose="02040503050406030204" pitchFamily="18" charset="0"/>
                          </a:rPr>
                          <m:t>𝑏</m:t>
                        </m:r>
                      </m:e>
                      <m:sub>
                        <m:r>
                          <a:rPr lang="en-CA" i="1">
                            <a:latin typeface="Cambria Math" panose="02040503050406030204" pitchFamily="18" charset="0"/>
                          </a:rPr>
                          <m:t>1</m:t>
                        </m:r>
                      </m:sub>
                    </m:sSub>
                    <m:sSub>
                      <m:sSubPr>
                        <m:ctrlPr>
                          <a:rPr lang="en-CA" i="1">
                            <a:latin typeface="Cambria Math" panose="02040503050406030204" pitchFamily="18" charset="0"/>
                          </a:rPr>
                        </m:ctrlPr>
                      </m:sSubPr>
                      <m:e>
                        <m:r>
                          <m:rPr>
                            <m:nor/>
                          </m:rPr>
                          <a:rPr lang="en-CA" i="1" dirty="0">
                            <a:cs typeface="Times New Roman" panose="02020603050405020304" pitchFamily="18" charset="0"/>
                          </a:rPr>
                          <m:t>v</m:t>
                        </m:r>
                      </m:e>
                      <m:sub>
                        <m:r>
                          <a:rPr lang="en-CA" i="1" dirty="0">
                            <a:latin typeface="Cambria Math" panose="02040503050406030204" pitchFamily="18" charset="0"/>
                            <a:cs typeface="Times New Roman" panose="02020603050405020304" pitchFamily="18" charset="0"/>
                          </a:rPr>
                          <m:t>𝑘</m:t>
                        </m:r>
                        <m:r>
                          <a:rPr lang="en-CA" i="1">
                            <a:latin typeface="Cambria Math" panose="02040503050406030204" pitchFamily="18" charset="0"/>
                          </a:rPr>
                          <m:t>−1,1</m:t>
                        </m:r>
                      </m:sub>
                    </m:sSub>
                  </m:oMath>
                </a14:m>
                <a:r>
                  <a:rPr lang="en-CA" dirty="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𝑏</m:t>
                        </m:r>
                      </m:e>
                      <m:sub>
                        <m:r>
                          <a:rPr lang="en-CA" i="1">
                            <a:latin typeface="Cambria Math" panose="02040503050406030204" pitchFamily="18" charset="0"/>
                          </a:rPr>
                          <m:t>2</m:t>
                        </m:r>
                      </m:sub>
                    </m:sSub>
                    <m:sSub>
                      <m:sSubPr>
                        <m:ctrlPr>
                          <a:rPr lang="en-CA" i="1">
                            <a:latin typeface="Cambria Math" panose="02040503050406030204" pitchFamily="18" charset="0"/>
                          </a:rPr>
                        </m:ctrlPr>
                      </m:sSubPr>
                      <m:e>
                        <m:r>
                          <m:rPr>
                            <m:nor/>
                          </m:rPr>
                          <a:rPr lang="en-CA" i="1" dirty="0">
                            <a:cs typeface="Times New Roman" panose="02020603050405020304" pitchFamily="18" charset="0"/>
                          </a:rPr>
                          <m:t>v</m:t>
                        </m:r>
                      </m:e>
                      <m:sub>
                        <m:r>
                          <a:rPr lang="en-CA" i="1" dirty="0">
                            <a:latin typeface="Cambria Math" panose="02040503050406030204" pitchFamily="18" charset="0"/>
                            <a:cs typeface="Times New Roman" panose="02020603050405020304" pitchFamily="18" charset="0"/>
                          </a:rPr>
                          <m:t>𝑘</m:t>
                        </m:r>
                        <m:r>
                          <a:rPr lang="en-CA" i="1">
                            <a:latin typeface="Cambria Math" panose="02040503050406030204" pitchFamily="18" charset="0"/>
                          </a:rPr>
                          <m:t>−1,2</m:t>
                        </m:r>
                      </m:sub>
                    </m:sSub>
                    <m:r>
                      <a:rPr lang="en-CA" i="1">
                        <a:latin typeface="Cambria Math" panose="02040503050406030204" pitchFamily="18" charset="0"/>
                      </a:rPr>
                      <m:t>+…</m:t>
                    </m:r>
                  </m:oMath>
                </a14:m>
                <a:endParaRPr lang="en-CA" dirty="0"/>
              </a:p>
              <a:p>
                <a:endParaRPr lang="en-CA" dirty="0"/>
              </a:p>
              <a:p>
                <a:r>
                  <a:rPr lang="en-US" dirty="0"/>
                  <a:t>Examples of activation functions are:</a:t>
                </a:r>
              </a:p>
              <a:p>
                <a:pPr marL="0" indent="0">
                  <a:buNone/>
                </a:pPr>
                <a:r>
                  <a:rPr lang="en-US" dirty="0"/>
                  <a:t>	Linear:                 </a:t>
                </a:r>
                <a:r>
                  <a:rPr lang="en-US" sz="1800" i="1" dirty="0">
                    <a:latin typeface="Cambria" panose="02040503050406030204" pitchFamily="18" charset="0"/>
                    <a:ea typeface="Cambria" panose="02040503050406030204" pitchFamily="18" charset="0"/>
                  </a:rPr>
                  <a:t>f(y) = y</a:t>
                </a:r>
              </a:p>
              <a:p>
                <a:pPr marL="0" indent="0">
                  <a:buNone/>
                </a:pPr>
                <a:r>
                  <a:rPr lang="en-US" sz="1800" dirty="0"/>
                  <a:t>	Sigmoid: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r>
                      <a:rPr lang="en-US" sz="1800" i="1">
                        <a:latin typeface="Cambria Math"/>
                      </a:rPr>
                      <m:t>=</m:t>
                    </m:r>
                    <m:f>
                      <m:fPr>
                        <m:ctrlPr>
                          <a:rPr lang="en-US" sz="1800" i="1">
                            <a:latin typeface="Cambria Math" panose="02040503050406030204" pitchFamily="18" charset="0"/>
                          </a:rPr>
                        </m:ctrlPr>
                      </m:fPr>
                      <m:num>
                        <m:r>
                          <a:rPr lang="en-US" sz="1800" i="1">
                            <a:latin typeface="Cambria Math"/>
                          </a:rPr>
                          <m:t>1</m:t>
                        </m:r>
                      </m:num>
                      <m:den>
                        <m:r>
                          <a:rPr lang="en-US" sz="1800" i="1">
                            <a:latin typeface="Cambria Math"/>
                          </a:rPr>
                          <m:t>1+</m:t>
                        </m:r>
                        <m:sSup>
                          <m:sSupPr>
                            <m:ctrlPr>
                              <a:rPr lang="en-US" sz="1800" i="1">
                                <a:latin typeface="Cambria Math" panose="02040503050406030204" pitchFamily="18" charset="0"/>
                              </a:rPr>
                            </m:ctrlPr>
                          </m:sSupPr>
                          <m:e>
                            <m:r>
                              <a:rPr lang="en-US" sz="1800" i="1">
                                <a:latin typeface="Cambria Math"/>
                              </a:rPr>
                              <m:t>𝑒</m:t>
                            </m:r>
                          </m:e>
                          <m:sup>
                            <m:r>
                              <a:rPr lang="en-US" sz="1800" i="1">
                                <a:latin typeface="Cambria Math"/>
                              </a:rPr>
                              <m:t>−</m:t>
                            </m:r>
                            <m:r>
                              <a:rPr lang="en-US" sz="1800" i="1">
                                <a:latin typeface="Cambria Math"/>
                              </a:rPr>
                              <m:t>𝑦</m:t>
                            </m:r>
                          </m:sup>
                        </m:sSup>
                      </m:den>
                    </m:f>
                  </m:oMath>
                </a14:m>
                <a:r>
                  <a:rPr lang="en-US" sz="1800" dirty="0"/>
                  <a:t> (gives values between 0 and 1)</a:t>
                </a:r>
              </a:p>
              <a:p>
                <a:pPr marL="0" indent="0">
                  <a:buNone/>
                </a:pPr>
                <a:r>
                  <a:rPr lang="en-US" sz="1800" dirty="0"/>
                  <a:t>	Hyperbolic tangent: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r>
                      <a:rPr lang="en-US" sz="1800" i="1">
                        <a:latin typeface="Cambria Math"/>
                      </a:rPr>
                      <m:t>=</m:t>
                    </m:r>
                    <m:f>
                      <m:fPr>
                        <m:ctrlPr>
                          <a:rPr lang="en-US" sz="1800" i="1">
                            <a:latin typeface="Cambria Math" panose="02040503050406030204" pitchFamily="18" charset="0"/>
                          </a:rPr>
                        </m:ctrlPr>
                      </m:fPr>
                      <m:num>
                        <m:sSup>
                          <m:sSupPr>
                            <m:ctrlPr>
                              <a:rPr lang="en-US" sz="1800" i="1">
                                <a:latin typeface="Cambria Math" panose="02040503050406030204" pitchFamily="18" charset="0"/>
                              </a:rPr>
                            </m:ctrlPr>
                          </m:sSupPr>
                          <m:e>
                            <m:r>
                              <a:rPr lang="en-US" sz="1800" i="1">
                                <a:latin typeface="Cambria Math"/>
                              </a:rPr>
                              <m:t>𝑒</m:t>
                            </m:r>
                          </m:e>
                          <m:sup>
                            <m:r>
                              <a:rPr lang="en-US" sz="1800" i="1">
                                <a:latin typeface="Cambria Math"/>
                              </a:rPr>
                              <m:t>2</m:t>
                            </m:r>
                            <m:r>
                              <a:rPr lang="en-US" sz="1800" i="1">
                                <a:latin typeface="Cambria Math"/>
                              </a:rPr>
                              <m:t>𝑦</m:t>
                            </m:r>
                          </m:sup>
                        </m:sSup>
                        <m:r>
                          <a:rPr lang="en-US" sz="1800" i="1">
                            <a:latin typeface="Cambria Math"/>
                          </a:rPr>
                          <m:t>−1</m:t>
                        </m:r>
                      </m:num>
                      <m:den>
                        <m:sSup>
                          <m:sSupPr>
                            <m:ctrlPr>
                              <a:rPr lang="en-US" sz="1800" i="1">
                                <a:latin typeface="Cambria Math" panose="02040503050406030204" pitchFamily="18" charset="0"/>
                              </a:rPr>
                            </m:ctrlPr>
                          </m:sSupPr>
                          <m:e>
                            <m:r>
                              <a:rPr lang="en-US" sz="1800" i="1">
                                <a:latin typeface="Cambria Math"/>
                              </a:rPr>
                              <m:t>𝑒</m:t>
                            </m:r>
                          </m:e>
                          <m:sup>
                            <m:r>
                              <a:rPr lang="en-US" sz="1800" i="1">
                                <a:latin typeface="Cambria Math"/>
                              </a:rPr>
                              <m:t>2</m:t>
                            </m:r>
                            <m:r>
                              <a:rPr lang="en-US" sz="1800" i="1">
                                <a:latin typeface="Cambria Math"/>
                              </a:rPr>
                              <m:t>𝑦</m:t>
                            </m:r>
                          </m:sup>
                        </m:sSup>
                        <m:r>
                          <a:rPr lang="en-US" sz="1800" i="1">
                            <a:latin typeface="Cambria Math"/>
                          </a:rPr>
                          <m:t>+1</m:t>
                        </m:r>
                      </m:den>
                    </m:f>
                  </m:oMath>
                </a14:m>
                <a:r>
                  <a:rPr lang="en-US" sz="1800" dirty="0"/>
                  <a:t> (gives values between -1 and 1)</a:t>
                </a:r>
              </a:p>
              <a:p>
                <a:pPr marL="0" indent="0">
                  <a:buNone/>
                </a:pPr>
                <a:r>
                  <a:rPr lang="en-US" sz="1800" dirty="0"/>
                  <a:t>	</a:t>
                </a:r>
                <a:r>
                  <a:rPr lang="en-US" sz="1800" dirty="0" err="1"/>
                  <a:t>ReLU</a:t>
                </a:r>
                <a:r>
                  <a:rPr lang="en-US" sz="1800" dirty="0"/>
                  <a:t>: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r>
                      <a:rPr lang="en-US" sz="1800" i="1">
                        <a:latin typeface="Cambria Math"/>
                      </a:rPr>
                      <m:t>=</m:t>
                    </m:r>
                    <m:func>
                      <m:funcPr>
                        <m:ctrlPr>
                          <a:rPr lang="en-US" sz="1800" i="1">
                            <a:latin typeface="Cambria Math" panose="02040503050406030204" pitchFamily="18" charset="0"/>
                          </a:rPr>
                        </m:ctrlPr>
                      </m:funcPr>
                      <m:fName>
                        <m:r>
                          <m:rPr>
                            <m:sty m:val="p"/>
                          </m:rPr>
                          <a:rPr lang="en-US" sz="1800">
                            <a:latin typeface="Cambria Math"/>
                          </a:rPr>
                          <m:t>max</m:t>
                        </m:r>
                      </m:fName>
                      <m:e>
                        <m:d>
                          <m:dPr>
                            <m:ctrlPr>
                              <a:rPr lang="en-US" sz="1800" i="1">
                                <a:latin typeface="Cambria Math" panose="02040503050406030204" pitchFamily="18" charset="0"/>
                              </a:rPr>
                            </m:ctrlPr>
                          </m:dPr>
                          <m:e>
                            <m:r>
                              <a:rPr lang="en-US" sz="1800" i="1">
                                <a:latin typeface="Cambria Math"/>
                              </a:rPr>
                              <m:t>𝑦</m:t>
                            </m:r>
                            <m:r>
                              <a:rPr lang="en-US" sz="1800" i="1">
                                <a:latin typeface="Cambria Math"/>
                              </a:rPr>
                              <m:t>,0</m:t>
                            </m:r>
                          </m:e>
                        </m:d>
                      </m:e>
                    </m:func>
                  </m:oMath>
                </a14:m>
                <a:endParaRPr lang="en-US" sz="1800" dirty="0"/>
              </a:p>
              <a:p>
                <a:pPr marL="0" indent="0">
                  <a:buNone/>
                </a:pPr>
                <a:r>
                  <a:rPr lang="en-US" sz="1800" dirty="0"/>
                  <a:t>	Leaky </a:t>
                </a:r>
                <a:r>
                  <a:rPr lang="en-US" sz="1800" dirty="0" err="1"/>
                  <a:t>ReLU</a:t>
                </a:r>
                <a:r>
                  <a:rPr lang="en-US" sz="1800" dirty="0"/>
                  <a:t>: :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r>
                      <a:rPr lang="en-US" sz="1800" i="1">
                        <a:latin typeface="Cambria Math"/>
                      </a:rPr>
                      <m:t>=</m:t>
                    </m:r>
                    <m:func>
                      <m:funcPr>
                        <m:ctrlPr>
                          <a:rPr lang="en-US" sz="1800" i="1">
                            <a:latin typeface="Cambria Math" panose="02040503050406030204" pitchFamily="18" charset="0"/>
                          </a:rPr>
                        </m:ctrlPr>
                      </m:funcPr>
                      <m:fName>
                        <m:r>
                          <m:rPr>
                            <m:sty m:val="p"/>
                          </m:rPr>
                          <a:rPr lang="en-US" sz="1800">
                            <a:latin typeface="Cambria Math"/>
                          </a:rPr>
                          <m:t>max</m:t>
                        </m:r>
                      </m:fName>
                      <m:e>
                        <m:d>
                          <m:dPr>
                            <m:ctrlPr>
                              <a:rPr lang="en-US" sz="1800" i="1">
                                <a:latin typeface="Cambria Math" panose="02040503050406030204" pitchFamily="18" charset="0"/>
                              </a:rPr>
                            </m:ctrlPr>
                          </m:dPr>
                          <m:e>
                            <m:r>
                              <a:rPr lang="en-US" sz="1800" i="1">
                                <a:latin typeface="Cambria Math"/>
                              </a:rPr>
                              <m:t>𝑦</m:t>
                            </m:r>
                            <m:r>
                              <a:rPr lang="en-US" sz="1800" i="1">
                                <a:latin typeface="Cambria Math"/>
                              </a:rPr>
                              <m:t>,0</m:t>
                            </m:r>
                          </m:e>
                        </m:d>
                      </m:e>
                    </m:func>
                  </m:oMath>
                </a14:m>
                <a:r>
                  <a:rPr lang="en-US" sz="1800" dirty="0"/>
                  <a:t> </a:t>
                </a:r>
                <a:r>
                  <a:rPr lang="en-US" sz="1800" dirty="0">
                    <a:latin typeface="+mj-lt"/>
                  </a:rPr>
                  <a:t>if </a:t>
                </a:r>
                <a:r>
                  <a:rPr lang="en-US" sz="1800" i="1" dirty="0">
                    <a:latin typeface="+mj-lt"/>
                  </a:rPr>
                  <a:t>y </a:t>
                </a:r>
                <a:r>
                  <a:rPr lang="en-US" sz="1800" dirty="0">
                    <a:latin typeface="+mj-lt"/>
                  </a:rPr>
                  <a:t>≥ 0 and max (</a:t>
                </a:r>
                <a:r>
                  <a:rPr lang="en-US" sz="1800" dirty="0">
                    <a:latin typeface="Symbol" panose="05050102010706020507" pitchFamily="18" charset="2"/>
                  </a:rPr>
                  <a:t>a</a:t>
                </a:r>
                <a:r>
                  <a:rPr lang="en-US" sz="1800" i="1" dirty="0">
                    <a:latin typeface="+mj-lt"/>
                  </a:rPr>
                  <a:t>y</a:t>
                </a:r>
                <a:r>
                  <a:rPr lang="en-US" sz="1800" dirty="0">
                    <a:latin typeface="+mj-lt"/>
                  </a:rPr>
                  <a:t>,0) if </a:t>
                </a:r>
                <a:r>
                  <a:rPr lang="en-US" sz="1800" i="1" dirty="0">
                    <a:latin typeface="+mj-lt"/>
                  </a:rPr>
                  <a:t>y </a:t>
                </a:r>
                <a:r>
                  <a:rPr lang="en-US" sz="1800" dirty="0">
                    <a:latin typeface="+mj-lt"/>
                  </a:rPr>
                  <a:t>&lt; 0</a:t>
                </a:r>
              </a:p>
              <a:p>
                <a:pPr marL="0" indent="0">
                  <a:buNone/>
                </a:pPr>
                <a:endParaRPr lang="en-US" dirty="0"/>
              </a:p>
              <a:p>
                <a:pPr marL="0" indent="0">
                  <a:buNone/>
                </a:pPr>
                <a:r>
                  <a:rPr lang="en-US" sz="2400" dirty="0"/>
                  <a:t>	</a:t>
                </a:r>
                <a:endParaRPr lang="en-US" sz="1800" dirty="0"/>
              </a:p>
              <a:p>
                <a:pPr marL="0" indent="0">
                  <a:buNone/>
                </a:pPr>
                <a:r>
                  <a:rPr lang="en-CA" i="1" dirty="0">
                    <a:latin typeface="Calibri" panose="020F0502020204030204" pitchFamily="34" charset="0"/>
                    <a:cs typeface="Calibri" panose="020F0502020204030204" pitchFamily="34" charset="0"/>
                  </a:rPr>
                  <a:t>	</a:t>
                </a: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85800" y="2147888"/>
                <a:ext cx="8206680" cy="4114800"/>
              </a:xfrm>
              <a:blipFill>
                <a:blip r:embed="rId3"/>
                <a:stretch>
                  <a:fillRect t="-889"/>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8</a:t>
            </a:fld>
            <a:endParaRPr lang="en-CA"/>
          </a:p>
        </p:txBody>
      </p:sp>
    </p:spTree>
    <p:extLst>
      <p:ext uri="{BB962C8B-B14F-4D97-AF65-F5344CB8AC3E}">
        <p14:creationId xmlns:p14="http://schemas.microsoft.com/office/powerpoint/2010/main" val="2553528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Activation Functions </a:t>
            </a:r>
            <a:r>
              <a:rPr lang="en-CA" sz="2400" dirty="0"/>
              <a:t>continued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1800" dirty="0"/>
                  <a:t>The same activation function is typically used throughout the network except possibly when relating the values in the output layer to values in the previous layer.</a:t>
                </a:r>
              </a:p>
              <a:p>
                <a:r>
                  <a:rPr lang="en-US" sz="1800" dirty="0"/>
                  <a:t>When the target is a numerical estimate the final activation function is usually </a:t>
                </a:r>
                <a14:m>
                  <m:oMath xmlns:m="http://schemas.openxmlformats.org/officeDocument/2006/math">
                    <m:r>
                      <a:rPr lang="en-US" sz="1800" i="1">
                        <a:latin typeface="Cambria Math"/>
                      </a:rPr>
                      <m:t>𝑓</m:t>
                    </m:r>
                    <m:d>
                      <m:dPr>
                        <m:ctrlPr>
                          <a:rPr lang="en-US" sz="1800" i="1">
                            <a:latin typeface="Cambria Math" panose="02040503050406030204" pitchFamily="18" charset="0"/>
                          </a:rPr>
                        </m:ctrlPr>
                      </m:dPr>
                      <m:e>
                        <m:r>
                          <a:rPr lang="en-US" sz="1800" i="1">
                            <a:latin typeface="Cambria Math"/>
                          </a:rPr>
                          <m:t>𝑦</m:t>
                        </m:r>
                      </m:e>
                    </m:d>
                  </m:oMath>
                </a14:m>
                <a:r>
                  <a:rPr lang="en-US" sz="1800" dirty="0"/>
                  <a:t> = </a:t>
                </a:r>
                <a:r>
                  <a:rPr lang="en-US" sz="1800" i="1" dirty="0">
                    <a:latin typeface="+mj-lt"/>
                  </a:rPr>
                  <a:t>y</a:t>
                </a:r>
                <a:r>
                  <a:rPr lang="en-US" sz="1800" dirty="0"/>
                  <a:t>. </a:t>
                </a:r>
              </a:p>
              <a:p>
                <a:r>
                  <a:rPr lang="en-US" sz="1800" dirty="0"/>
                  <a:t>In classification, the output layer is typically the probability of a positive outcome. The sigmoid function is then usually used to relate the values in the output layer to values in the previous layer</a:t>
                </a:r>
              </a:p>
              <a:p>
                <a:r>
                  <a:rPr lang="en-US" sz="1800" dirty="0"/>
                  <a:t>Objective is to choose weights and biases to minimize </a:t>
                </a:r>
                <a:r>
                  <a:rPr lang="en-US" sz="1800" dirty="0" err="1"/>
                  <a:t>mse</a:t>
                </a:r>
                <a:r>
                  <a:rPr lang="en-US" sz="1800" dirty="0"/>
                  <a:t> or </a:t>
                </a:r>
                <a:r>
                  <a:rPr lang="en-US" sz="1800" dirty="0" err="1"/>
                  <a:t>mae</a:t>
                </a:r>
                <a:r>
                  <a:rPr lang="en-US" sz="1800" dirty="0"/>
                  <a:t> in the case of a prediction or to maximize likelihood in the case of a classification</a:t>
                </a:r>
              </a:p>
              <a:p>
                <a:pPr marL="0" indent="0">
                  <a:buNone/>
                </a:pPr>
                <a:endParaRPr lang="en-CA" sz="1800" dirty="0"/>
              </a:p>
              <a:p>
                <a:pPr marL="0" indent="0">
                  <a:buNone/>
                </a:pPr>
                <a:endParaRPr lang="en-US" sz="1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t="-741"/>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9</a:t>
            </a:fld>
            <a:endParaRPr lang="en-CA"/>
          </a:p>
        </p:txBody>
      </p:sp>
    </p:spTree>
    <p:extLst>
      <p:ext uri="{BB962C8B-B14F-4D97-AF65-F5344CB8AC3E}">
        <p14:creationId xmlns:p14="http://schemas.microsoft.com/office/powerpoint/2010/main" val="2650110771"/>
      </p:ext>
    </p:extLst>
  </p:cSld>
  <p:clrMapOvr>
    <a:masterClrMapping/>
  </p:clrMapOvr>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 2</Template>
  <TotalTime>4111</TotalTime>
  <Words>1956</Words>
  <Application>Microsoft Office PowerPoint</Application>
  <PresentationFormat>On-screen Show (4:3)</PresentationFormat>
  <Paragraphs>229</Paragraphs>
  <Slides>32</Slides>
  <Notes>3</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3</vt:i4>
      </vt:variant>
      <vt:variant>
        <vt:lpstr>Slide Titles</vt:lpstr>
      </vt:variant>
      <vt:variant>
        <vt:i4>32</vt:i4>
      </vt:variant>
    </vt:vector>
  </HeadingPairs>
  <TitlesOfParts>
    <vt:vector size="45" baseType="lpstr">
      <vt:lpstr>Arial</vt:lpstr>
      <vt:lpstr>Calibri</vt:lpstr>
      <vt:lpstr>Cambria</vt:lpstr>
      <vt:lpstr>Cambria Math</vt:lpstr>
      <vt:lpstr>Symbol</vt:lpstr>
      <vt:lpstr>Tahoma</vt:lpstr>
      <vt:lpstr>Times New Roman</vt:lpstr>
      <vt:lpstr>Global</vt:lpstr>
      <vt:lpstr>Global</vt:lpstr>
      <vt:lpstr>Global</vt:lpstr>
      <vt:lpstr>Equation</vt:lpstr>
      <vt:lpstr>Document</vt:lpstr>
      <vt:lpstr>Microsoft Word Document</vt:lpstr>
      <vt:lpstr>Machine Learning in Business, 4th Edition</vt:lpstr>
      <vt:lpstr>A Simple ANN (Artificial Neural Network), Figure 6.1</vt:lpstr>
      <vt:lpstr>Activation Functions</vt:lpstr>
      <vt:lpstr>One possible set of equations for the house price example (13 parameters)</vt:lpstr>
      <vt:lpstr>Another Example, 19 parameters (Figure 6.3)</vt:lpstr>
      <vt:lpstr>One possible set of equations for the loan example</vt:lpstr>
      <vt:lpstr>A General Neural Network (Figure 6.4)</vt:lpstr>
      <vt:lpstr>Activation Functions</vt:lpstr>
      <vt:lpstr>Activation Functions continued</vt:lpstr>
      <vt:lpstr>Universal Approximation Theorem</vt:lpstr>
      <vt:lpstr>Number of Parameters</vt:lpstr>
      <vt:lpstr>Gradient Descent and Neural Nets</vt:lpstr>
      <vt:lpstr>Very Simple Example: Calculating the value of x that minimizes y when y=x2−8x+20 </vt:lpstr>
      <vt:lpstr>When Learning Rate is 0.2</vt:lpstr>
      <vt:lpstr>When Learning Rate is 0.02</vt:lpstr>
      <vt:lpstr>When Learning Rate is 1.2</vt:lpstr>
      <vt:lpstr>Other Details</vt:lpstr>
      <vt:lpstr>Local Minima</vt:lpstr>
      <vt:lpstr>Stopping Rule</vt:lpstr>
      <vt:lpstr>Black-Scholes-Merton Application</vt:lpstr>
      <vt:lpstr>Training set and validation set mse as the epochs of training is increased</vt:lpstr>
      <vt:lpstr>Smoothed mse (Moving Average over 50 epochs) Stop after 2575 epochs</vt:lpstr>
      <vt:lpstr>Results</vt:lpstr>
      <vt:lpstr>Using a similar idea to value exotic derivatives</vt:lpstr>
      <vt:lpstr>Another Application of ANN: Understanding implied volatilities</vt:lpstr>
      <vt:lpstr>Implied volatilities continued</vt:lpstr>
      <vt:lpstr>Volatility Surfaces for S&amp;P 500 </vt:lpstr>
      <vt:lpstr>Understanding Volatility Surface Movements</vt:lpstr>
      <vt:lpstr>Details</vt:lpstr>
      <vt:lpstr>Sample of raw data</vt:lpstr>
      <vt:lpstr>Mean Squared Error (Training stopped after 5,826 epochs)</vt:lpstr>
      <vt:lpstr>Results</vt:lpstr>
    </vt:vector>
  </TitlesOfParts>
  <Company>Joseph L. Rotman School of Management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Supervised Learning: Neural Networks</dc:title>
  <dc:subject>Machine Learning in Business</dc:subject>
  <dc:creator>hull</dc:creator>
  <cp:keywords>Chapter 6</cp:keywords>
  <dc:description>Copyright 2019 by John C. Hull. All Rights Reserved. Published 2019.</dc:description>
  <cp:lastModifiedBy>Jacky Chen</cp:lastModifiedBy>
  <cp:revision>89</cp:revision>
  <cp:lastPrinted>2021-11-29T18:56:33Z</cp:lastPrinted>
  <dcterms:created xsi:type="dcterms:W3CDTF">2019-07-16T22:03:37Z</dcterms:created>
  <dcterms:modified xsi:type="dcterms:W3CDTF">2025-03-29T20:48:27Z</dcterms:modified>
</cp:coreProperties>
</file>